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9" r:id="rId1"/>
  </p:sldMasterIdLst>
  <p:notesMasterIdLst>
    <p:notesMasterId r:id="rId23"/>
  </p:notesMasterIdLst>
  <p:sldIdLst>
    <p:sldId id="1188" r:id="rId2"/>
    <p:sldId id="1306" r:id="rId3"/>
    <p:sldId id="1308" r:id="rId4"/>
    <p:sldId id="1199" r:id="rId5"/>
    <p:sldId id="1101" r:id="rId6"/>
    <p:sldId id="1406" r:id="rId7"/>
    <p:sldId id="1200" r:id="rId8"/>
    <p:sldId id="1304" r:id="rId9"/>
    <p:sldId id="1425" r:id="rId10"/>
    <p:sldId id="1366" r:id="rId11"/>
    <p:sldId id="1426" r:id="rId12"/>
    <p:sldId id="1300" r:id="rId13"/>
    <p:sldId id="1201" r:id="rId14"/>
    <p:sldId id="1422" r:id="rId15"/>
    <p:sldId id="1424" r:id="rId16"/>
    <p:sldId id="1344" r:id="rId17"/>
    <p:sldId id="1388" r:id="rId18"/>
    <p:sldId id="1345" r:id="rId19"/>
    <p:sldId id="1423" r:id="rId20"/>
    <p:sldId id="1405" r:id="rId21"/>
    <p:sldId id="403" r:id="rId22"/>
  </p:sldIdLst>
  <p:sldSz cx="9144000" cy="5143500" type="screen16x9"/>
  <p:notesSz cx="6858000" cy="9144000"/>
  <p:embeddedFontLst>
    <p:embeddedFont>
      <p:font typeface="MV Boli" panose="02000500030200090000" pitchFamily="2" charset="0"/>
      <p:regular r:id="rId24"/>
    </p:embeddedFont>
    <p:embeddedFont>
      <p:font typeface="나눔바른펜" panose="020B0503000000000000" pitchFamily="50" charset="-127"/>
      <p:regular r:id="rId25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나 한주" initials="나한" lastIdx="2" clrIdx="0">
    <p:extLst>
      <p:ext uri="{19B8F6BF-5375-455C-9EA6-DF929625EA0E}">
        <p15:presenceInfo xmlns:p15="http://schemas.microsoft.com/office/powerpoint/2012/main" userId="fd6180afef90c0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7BC7"/>
    <a:srgbClr val="2684DC"/>
    <a:srgbClr val="FFFFCC"/>
    <a:srgbClr val="7B9C38"/>
    <a:srgbClr val="E54E35"/>
    <a:srgbClr val="E96752"/>
    <a:srgbClr val="2A90AA"/>
    <a:srgbClr val="A4302D"/>
    <a:srgbClr val="2F62A0"/>
    <a:srgbClr val="4F26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2" autoAdjust="0"/>
    <p:restoredTop sz="95667" autoAdjust="0"/>
  </p:normalViewPr>
  <p:slideViewPr>
    <p:cSldViewPr snapToGrid="0">
      <p:cViewPr varScale="1">
        <p:scale>
          <a:sx n="146" d="100"/>
          <a:sy n="146" d="100"/>
        </p:scale>
        <p:origin x="396" y="120"/>
      </p:cViewPr>
      <p:guideLst>
        <p:guide orient="horz" pos="418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fd6180afef90c0bf" providerId="LiveId" clId="{0D5CB42C-C695-4FC6-B128-68BC7D07EAA7}"/>
    <pc:docChg chg="custSel delSld modSld">
      <pc:chgData name="" userId="fd6180afef90c0bf" providerId="LiveId" clId="{0D5CB42C-C695-4FC6-B128-68BC7D07EAA7}" dt="2023-08-16T23:47:06.048" v="11" actId="14100"/>
      <pc:docMkLst>
        <pc:docMk/>
      </pc:docMkLst>
      <pc:sldChg chg="delSp modSp">
        <pc:chgData name="" userId="fd6180afef90c0bf" providerId="LiveId" clId="{0D5CB42C-C695-4FC6-B128-68BC7D07EAA7}" dt="2023-08-16T23:47:06.048" v="11" actId="14100"/>
        <pc:sldMkLst>
          <pc:docMk/>
          <pc:sldMk cId="319725818" sldId="1344"/>
        </pc:sldMkLst>
        <pc:spChg chg="mod">
          <ac:chgData name="" userId="fd6180afef90c0bf" providerId="LiveId" clId="{0D5CB42C-C695-4FC6-B128-68BC7D07EAA7}" dt="2023-08-16T23:46:55.210" v="9" actId="14100"/>
          <ac:spMkLst>
            <pc:docMk/>
            <pc:sldMk cId="319725818" sldId="1344"/>
            <ac:spMk id="33" creationId="{3A7A5E84-208A-4CCB-B211-0B0510EC6710}"/>
          </ac:spMkLst>
        </pc:spChg>
        <pc:spChg chg="mod">
          <ac:chgData name="" userId="fd6180afef90c0bf" providerId="LiveId" clId="{0D5CB42C-C695-4FC6-B128-68BC7D07EAA7}" dt="2023-08-16T23:47:06.048" v="11" actId="14100"/>
          <ac:spMkLst>
            <pc:docMk/>
            <pc:sldMk cId="319725818" sldId="1344"/>
            <ac:spMk id="43" creationId="{2B5C111D-BB6B-42E9-9231-8F1AFA5F1360}"/>
          </ac:spMkLst>
        </pc:spChg>
        <pc:spChg chg="del">
          <ac:chgData name="" userId="fd6180afef90c0bf" providerId="LiveId" clId="{0D5CB42C-C695-4FC6-B128-68BC7D07EAA7}" dt="2023-08-16T23:47:01.683" v="10" actId="478"/>
          <ac:spMkLst>
            <pc:docMk/>
            <pc:sldMk cId="319725818" sldId="1344"/>
            <ac:spMk id="46" creationId="{78075166-32D0-41D3-BB7F-581E2774BC5B}"/>
          </ac:spMkLst>
        </pc:spChg>
        <pc:spChg chg="mod">
          <ac:chgData name="" userId="fd6180afef90c0bf" providerId="LiveId" clId="{0D5CB42C-C695-4FC6-B128-68BC7D07EAA7}" dt="2023-08-16T23:46:50.591" v="8" actId="14100"/>
          <ac:spMkLst>
            <pc:docMk/>
            <pc:sldMk cId="319725818" sldId="1344"/>
            <ac:spMk id="52" creationId="{B6BC0664-9339-45C6-93B3-AF890634F629}"/>
          </ac:spMkLst>
        </pc:spChg>
      </pc:sldChg>
      <pc:sldChg chg="del">
        <pc:chgData name="" userId="fd6180afef90c0bf" providerId="LiveId" clId="{0D5CB42C-C695-4FC6-B128-68BC7D07EAA7}" dt="2023-08-16T23:46:14.901" v="6" actId="2696"/>
        <pc:sldMkLst>
          <pc:docMk/>
          <pc:sldMk cId="1083143069" sldId="1367"/>
        </pc:sldMkLst>
      </pc:sldChg>
      <pc:sldChg chg="delSp modSp">
        <pc:chgData name="" userId="fd6180afef90c0bf" providerId="LiveId" clId="{0D5CB42C-C695-4FC6-B128-68BC7D07EAA7}" dt="2023-08-16T23:46:06.328" v="5" actId="1076"/>
        <pc:sldMkLst>
          <pc:docMk/>
          <pc:sldMk cId="2008353257" sldId="1406"/>
        </pc:sldMkLst>
        <pc:graphicFrameChg chg="mod">
          <ac:chgData name="" userId="fd6180afef90c0bf" providerId="LiveId" clId="{0D5CB42C-C695-4FC6-B128-68BC7D07EAA7}" dt="2023-08-16T23:46:02.155" v="4"/>
          <ac:graphicFrameMkLst>
            <pc:docMk/>
            <pc:sldMk cId="2008353257" sldId="1406"/>
            <ac:graphicFrameMk id="9" creationId="{6BF86180-D334-4E8B-8164-D3D175B54A44}"/>
          </ac:graphicFrameMkLst>
        </pc:graphicFrameChg>
        <pc:picChg chg="mod">
          <ac:chgData name="" userId="fd6180afef90c0bf" providerId="LiveId" clId="{0D5CB42C-C695-4FC6-B128-68BC7D07EAA7}" dt="2023-08-16T23:46:06.328" v="5" actId="1076"/>
          <ac:picMkLst>
            <pc:docMk/>
            <pc:sldMk cId="2008353257" sldId="1406"/>
            <ac:picMk id="12" creationId="{3180C517-E1BA-45E5-8DFD-D7550888D3E3}"/>
          </ac:picMkLst>
        </pc:picChg>
        <pc:picChg chg="del">
          <ac:chgData name="" userId="fd6180afef90c0bf" providerId="LiveId" clId="{0D5CB42C-C695-4FC6-B128-68BC7D07EAA7}" dt="2023-08-16T23:45:53.481" v="2" actId="478"/>
          <ac:picMkLst>
            <pc:docMk/>
            <pc:sldMk cId="2008353257" sldId="1406"/>
            <ac:picMk id="13" creationId="{5848B797-9EE3-4F16-B808-3D976B6E1191}"/>
          </ac:picMkLst>
        </pc:picChg>
      </pc:sldChg>
      <pc:sldChg chg="del">
        <pc:chgData name="" userId="fd6180afef90c0bf" providerId="LiveId" clId="{0D5CB42C-C695-4FC6-B128-68BC7D07EAA7}" dt="2023-08-16T23:46:14.911" v="7" actId="2696"/>
        <pc:sldMkLst>
          <pc:docMk/>
          <pc:sldMk cId="2319276531" sldId="142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26D903-B088-480D-9E56-43B4486C31F6}" type="doc">
      <dgm:prSet loTypeId="urn:microsoft.com/office/officeart/2005/8/layout/orgChart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F982A28-9B1A-47EE-BF26-E43C22A243DC}">
      <dgm:prSet custT="1"/>
      <dgm:spPr/>
      <dgm:t>
        <a:bodyPr lIns="7200"/>
        <a:lstStyle/>
        <a:p>
          <a:pPr latinLnBrk="1"/>
          <a:r>
            <a:rPr lang="ko-KR" altLang="en-US" sz="1200" dirty="0"/>
            <a:t>교장</a:t>
          </a:r>
          <a:r>
            <a:rPr lang="ko-KR" altLang="en-US" sz="1400" dirty="0"/>
            <a:t> </a:t>
          </a:r>
          <a:r>
            <a:rPr lang="ko-KR" altLang="en-US" sz="1800" b="1" dirty="0"/>
            <a:t>이경조</a:t>
          </a:r>
        </a:p>
      </dgm:t>
    </dgm:pt>
    <dgm:pt modelId="{D901EBE8-54DB-47E8-93D1-A9DF7D79ECA4}" type="parTrans" cxnId="{50CA3869-7892-4FA8-AC0A-89D613D63CF0}">
      <dgm:prSet/>
      <dgm:spPr/>
      <dgm:t>
        <a:bodyPr/>
        <a:lstStyle/>
        <a:p>
          <a:pPr latinLnBrk="1"/>
          <a:endParaRPr lang="ko-KR" altLang="en-US" sz="1400"/>
        </a:p>
      </dgm:t>
    </dgm:pt>
    <dgm:pt modelId="{C0171734-0494-4910-9932-E9CCAC63DD01}" type="sibTrans" cxnId="{50CA3869-7892-4FA8-AC0A-89D613D63CF0}">
      <dgm:prSet/>
      <dgm:spPr/>
      <dgm:t>
        <a:bodyPr/>
        <a:lstStyle/>
        <a:p>
          <a:pPr latinLnBrk="1"/>
          <a:endParaRPr lang="ko-KR" altLang="en-US" sz="1400"/>
        </a:p>
      </dgm:t>
    </dgm:pt>
    <dgm:pt modelId="{4A523AE7-0E2F-403C-AAE7-4E1BD0F231B1}">
      <dgm:prSet custT="1"/>
      <dgm:spPr/>
      <dgm:t>
        <a:bodyPr/>
        <a:lstStyle/>
        <a:p>
          <a:pPr latinLnBrk="1"/>
          <a:r>
            <a:rPr lang="ko-KR" altLang="en-US" sz="1800" b="1" dirty="0">
              <a:solidFill>
                <a:schemeClr val="bg1"/>
              </a:solidFill>
            </a:rPr>
            <a:t>운영위원회</a:t>
          </a:r>
        </a:p>
      </dgm:t>
    </dgm:pt>
    <dgm:pt modelId="{52B16365-BEF9-4553-98A1-E8893A3A2C6D}" type="parTrans" cxnId="{AC5FD0A6-5D79-473A-97BE-22370E8AF5AE}">
      <dgm:prSet/>
      <dgm:spPr/>
      <dgm:t>
        <a:bodyPr/>
        <a:lstStyle/>
        <a:p>
          <a:pPr latinLnBrk="1"/>
          <a:endParaRPr lang="ko-KR" altLang="en-US" sz="1400"/>
        </a:p>
      </dgm:t>
    </dgm:pt>
    <dgm:pt modelId="{EEFF9E06-B4F3-4E0F-864E-1FD3842BE72B}" type="sibTrans" cxnId="{AC5FD0A6-5D79-473A-97BE-22370E8AF5AE}">
      <dgm:prSet/>
      <dgm:spPr/>
      <dgm:t>
        <a:bodyPr/>
        <a:lstStyle/>
        <a:p>
          <a:pPr latinLnBrk="1"/>
          <a:endParaRPr lang="ko-KR" altLang="en-US" sz="1400"/>
        </a:p>
      </dgm:t>
    </dgm:pt>
    <dgm:pt modelId="{0EA154C6-FD8F-49EA-8059-87F3D6F8B572}">
      <dgm:prSet custT="1"/>
      <dgm:spPr/>
      <dgm:t>
        <a:bodyPr/>
        <a:lstStyle/>
        <a:p>
          <a:pPr latinLnBrk="1"/>
          <a:r>
            <a:rPr lang="ko-KR" altLang="en-US" sz="1800" b="1" dirty="0">
              <a:solidFill>
                <a:srgbClr val="FFC000"/>
              </a:solidFill>
            </a:rPr>
            <a:t>기술혁신</a:t>
          </a:r>
          <a:r>
            <a:rPr lang="en-US" altLang="ko-KR" sz="1800" b="1" dirty="0">
              <a:solidFill>
                <a:srgbClr val="FFC000"/>
              </a:solidFill>
            </a:rPr>
            <a:t>Unit</a:t>
          </a:r>
          <a:endParaRPr lang="ko-KR" altLang="en-US" sz="1800" b="1" dirty="0">
            <a:solidFill>
              <a:srgbClr val="FFC000"/>
            </a:solidFill>
          </a:endParaRPr>
        </a:p>
      </dgm:t>
    </dgm:pt>
    <dgm:pt modelId="{E9AFC290-4F9A-45EC-9AEB-E5D0FF08009A}" type="parTrans" cxnId="{DF252E80-F432-4EB5-A8D6-EDB4C8FDE250}">
      <dgm:prSet/>
      <dgm:spPr/>
      <dgm:t>
        <a:bodyPr/>
        <a:lstStyle/>
        <a:p>
          <a:pPr latinLnBrk="1"/>
          <a:endParaRPr lang="ko-KR" altLang="en-US"/>
        </a:p>
      </dgm:t>
    </dgm:pt>
    <dgm:pt modelId="{12AC8B77-9FB8-46E5-BCC8-5503F5A41571}" type="sibTrans" cxnId="{DF252E80-F432-4EB5-A8D6-EDB4C8FDE250}">
      <dgm:prSet/>
      <dgm:spPr/>
      <dgm:t>
        <a:bodyPr/>
        <a:lstStyle/>
        <a:p>
          <a:pPr latinLnBrk="1"/>
          <a:endParaRPr lang="ko-KR" altLang="en-US"/>
        </a:p>
      </dgm:t>
    </dgm:pt>
    <dgm:pt modelId="{01EF5B18-A535-4E22-B10D-5155347BA46C}" type="pres">
      <dgm:prSet presAssocID="{6326D903-B088-480D-9E56-43B4486C31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F585DB9-210B-4BFF-81A1-B24A4DFDB7AC}" type="pres">
      <dgm:prSet presAssocID="{0F982A28-9B1A-47EE-BF26-E43C22A243DC}" presName="hierRoot1" presStyleCnt="0">
        <dgm:presLayoutVars>
          <dgm:hierBranch val="init"/>
        </dgm:presLayoutVars>
      </dgm:prSet>
      <dgm:spPr/>
    </dgm:pt>
    <dgm:pt modelId="{FD9DFFAD-1DB9-4AF0-A3D0-CF28D109EF80}" type="pres">
      <dgm:prSet presAssocID="{0F982A28-9B1A-47EE-BF26-E43C22A243DC}" presName="rootComposite1" presStyleCnt="0"/>
      <dgm:spPr/>
    </dgm:pt>
    <dgm:pt modelId="{AE324DC7-C45A-4F69-809D-6380AD4BBDFE}" type="pres">
      <dgm:prSet presAssocID="{0F982A28-9B1A-47EE-BF26-E43C22A243DC}" presName="rootText1" presStyleLbl="node0" presStyleIdx="0" presStyleCnt="1" custScaleX="223341" custScaleY="107610" custLinFactNeighborY="-45576">
        <dgm:presLayoutVars>
          <dgm:chPref val="3"/>
        </dgm:presLayoutVars>
      </dgm:prSet>
      <dgm:spPr>
        <a:prstGeom prst="rect">
          <a:avLst/>
        </a:prstGeom>
      </dgm:spPr>
    </dgm:pt>
    <dgm:pt modelId="{65CCB3D8-B7A3-4CA1-B097-F861832B2A12}" type="pres">
      <dgm:prSet presAssocID="{0F982A28-9B1A-47EE-BF26-E43C22A243DC}" presName="rootConnector1" presStyleLbl="node1" presStyleIdx="0" presStyleCnt="0"/>
      <dgm:spPr/>
    </dgm:pt>
    <dgm:pt modelId="{97355F84-97C9-4E21-ACD0-AC8EE732C7E6}" type="pres">
      <dgm:prSet presAssocID="{0F982A28-9B1A-47EE-BF26-E43C22A243DC}" presName="hierChild2" presStyleCnt="0"/>
      <dgm:spPr/>
    </dgm:pt>
    <dgm:pt modelId="{860EF275-7A9C-4EAD-9FE1-23A33302650A}" type="pres">
      <dgm:prSet presAssocID="{52B16365-BEF9-4553-98A1-E8893A3A2C6D}" presName="Name37" presStyleLbl="parChTrans1D2" presStyleIdx="0" presStyleCnt="2"/>
      <dgm:spPr/>
    </dgm:pt>
    <dgm:pt modelId="{E18AAF7F-1A7A-4F96-8B0D-330B91847E77}" type="pres">
      <dgm:prSet presAssocID="{4A523AE7-0E2F-403C-AAE7-4E1BD0F231B1}" presName="hierRoot2" presStyleCnt="0">
        <dgm:presLayoutVars>
          <dgm:hierBranch val="init"/>
        </dgm:presLayoutVars>
      </dgm:prSet>
      <dgm:spPr/>
    </dgm:pt>
    <dgm:pt modelId="{A7F72B02-C832-4873-B1C6-C43BFEBE6851}" type="pres">
      <dgm:prSet presAssocID="{4A523AE7-0E2F-403C-AAE7-4E1BD0F231B1}" presName="rootComposite" presStyleCnt="0"/>
      <dgm:spPr/>
    </dgm:pt>
    <dgm:pt modelId="{7539C517-8C2C-45B7-AD0C-CCB4DBFA3AB5}" type="pres">
      <dgm:prSet presAssocID="{4A523AE7-0E2F-403C-AAE7-4E1BD0F231B1}" presName="rootText" presStyleLbl="node2" presStyleIdx="0" presStyleCnt="2" custScaleX="149331" custScaleY="206875" custLinFactNeighborY="82541">
        <dgm:presLayoutVars>
          <dgm:chPref val="3"/>
        </dgm:presLayoutVars>
      </dgm:prSet>
      <dgm:spPr>
        <a:prstGeom prst="roundRect">
          <a:avLst/>
        </a:prstGeom>
      </dgm:spPr>
    </dgm:pt>
    <dgm:pt modelId="{1CDD973E-1CD4-4358-85E9-4CA6ACB1B747}" type="pres">
      <dgm:prSet presAssocID="{4A523AE7-0E2F-403C-AAE7-4E1BD0F231B1}" presName="rootConnector" presStyleLbl="node2" presStyleIdx="0" presStyleCnt="2"/>
      <dgm:spPr/>
    </dgm:pt>
    <dgm:pt modelId="{0433A47F-8D24-4B71-BA69-FF74F77AF029}" type="pres">
      <dgm:prSet presAssocID="{4A523AE7-0E2F-403C-AAE7-4E1BD0F231B1}" presName="hierChild4" presStyleCnt="0"/>
      <dgm:spPr/>
    </dgm:pt>
    <dgm:pt modelId="{8563BD46-948A-476F-954F-FFAFD863D31F}" type="pres">
      <dgm:prSet presAssocID="{4A523AE7-0E2F-403C-AAE7-4E1BD0F231B1}" presName="hierChild5" presStyleCnt="0"/>
      <dgm:spPr/>
    </dgm:pt>
    <dgm:pt modelId="{B0CC3B51-36F2-4547-87C4-31446ECB97B7}" type="pres">
      <dgm:prSet presAssocID="{E9AFC290-4F9A-45EC-9AEB-E5D0FF08009A}" presName="Name37" presStyleLbl="parChTrans1D2" presStyleIdx="1" presStyleCnt="2"/>
      <dgm:spPr/>
    </dgm:pt>
    <dgm:pt modelId="{62F0A132-BB1C-4F49-AB4D-A7714459C13C}" type="pres">
      <dgm:prSet presAssocID="{0EA154C6-FD8F-49EA-8059-87F3D6F8B572}" presName="hierRoot2" presStyleCnt="0">
        <dgm:presLayoutVars>
          <dgm:hierBranch val="init"/>
        </dgm:presLayoutVars>
      </dgm:prSet>
      <dgm:spPr/>
    </dgm:pt>
    <dgm:pt modelId="{15E7CBA2-E9FA-4045-9393-376920FF3823}" type="pres">
      <dgm:prSet presAssocID="{0EA154C6-FD8F-49EA-8059-87F3D6F8B572}" presName="rootComposite" presStyleCnt="0"/>
      <dgm:spPr/>
    </dgm:pt>
    <dgm:pt modelId="{CE6DED69-9CB4-4D38-B968-C4C641C54E24}" type="pres">
      <dgm:prSet presAssocID="{0EA154C6-FD8F-49EA-8059-87F3D6F8B572}" presName="rootText" presStyleLbl="node2" presStyleIdx="1" presStyleCnt="2" custScaleX="149331" custScaleY="206875" custLinFactNeighborY="82541">
        <dgm:presLayoutVars>
          <dgm:chPref val="3"/>
        </dgm:presLayoutVars>
      </dgm:prSet>
      <dgm:spPr>
        <a:prstGeom prst="roundRect">
          <a:avLst/>
        </a:prstGeom>
      </dgm:spPr>
    </dgm:pt>
    <dgm:pt modelId="{2A99F7A7-7570-4832-9D7E-F99F3927C71F}" type="pres">
      <dgm:prSet presAssocID="{0EA154C6-FD8F-49EA-8059-87F3D6F8B572}" presName="rootConnector" presStyleLbl="node2" presStyleIdx="1" presStyleCnt="2"/>
      <dgm:spPr/>
    </dgm:pt>
    <dgm:pt modelId="{2F445E2A-76F0-495D-895F-6DE204D15974}" type="pres">
      <dgm:prSet presAssocID="{0EA154C6-FD8F-49EA-8059-87F3D6F8B572}" presName="hierChild4" presStyleCnt="0"/>
      <dgm:spPr/>
    </dgm:pt>
    <dgm:pt modelId="{200CEEE0-692A-426C-90E1-1DEB45843710}" type="pres">
      <dgm:prSet presAssocID="{0EA154C6-FD8F-49EA-8059-87F3D6F8B572}" presName="hierChild5" presStyleCnt="0"/>
      <dgm:spPr/>
    </dgm:pt>
    <dgm:pt modelId="{E8C0E362-67EF-4AE6-96CE-0F373611A570}" type="pres">
      <dgm:prSet presAssocID="{0F982A28-9B1A-47EE-BF26-E43C22A243DC}" presName="hierChild3" presStyleCnt="0"/>
      <dgm:spPr/>
    </dgm:pt>
  </dgm:ptLst>
  <dgm:cxnLst>
    <dgm:cxn modelId="{FAC80906-1F8A-423E-824B-2EA890D9DAD8}" type="presOf" srcId="{0EA154C6-FD8F-49EA-8059-87F3D6F8B572}" destId="{2A99F7A7-7570-4832-9D7E-F99F3927C71F}" srcOrd="1" destOrd="0" presId="urn:microsoft.com/office/officeart/2005/8/layout/orgChart1"/>
    <dgm:cxn modelId="{19BC040F-1D4F-46D6-AE03-2A0C03E699F2}" type="presOf" srcId="{0F982A28-9B1A-47EE-BF26-E43C22A243DC}" destId="{AE324DC7-C45A-4F69-809D-6380AD4BBDFE}" srcOrd="0" destOrd="0" presId="urn:microsoft.com/office/officeart/2005/8/layout/orgChart1"/>
    <dgm:cxn modelId="{BF21B167-9F92-4D0E-87BD-DF34308442A1}" type="presOf" srcId="{4A523AE7-0E2F-403C-AAE7-4E1BD0F231B1}" destId="{7539C517-8C2C-45B7-AD0C-CCB4DBFA3AB5}" srcOrd="0" destOrd="0" presId="urn:microsoft.com/office/officeart/2005/8/layout/orgChart1"/>
    <dgm:cxn modelId="{50CA3869-7892-4FA8-AC0A-89D613D63CF0}" srcId="{6326D903-B088-480D-9E56-43B4486C31F6}" destId="{0F982A28-9B1A-47EE-BF26-E43C22A243DC}" srcOrd="0" destOrd="0" parTransId="{D901EBE8-54DB-47E8-93D1-A9DF7D79ECA4}" sibTransId="{C0171734-0494-4910-9932-E9CCAC63DD01}"/>
    <dgm:cxn modelId="{880BBB49-0CE6-4B8C-9DCE-253EBE9D8A2C}" type="presOf" srcId="{0F982A28-9B1A-47EE-BF26-E43C22A243DC}" destId="{65CCB3D8-B7A3-4CA1-B097-F861832B2A12}" srcOrd="1" destOrd="0" presId="urn:microsoft.com/office/officeart/2005/8/layout/orgChart1"/>
    <dgm:cxn modelId="{55C4636F-34DE-43A8-811B-D1C89E416308}" type="presOf" srcId="{4A523AE7-0E2F-403C-AAE7-4E1BD0F231B1}" destId="{1CDD973E-1CD4-4358-85E9-4CA6ACB1B747}" srcOrd="1" destOrd="0" presId="urn:microsoft.com/office/officeart/2005/8/layout/orgChart1"/>
    <dgm:cxn modelId="{FC8AB77A-A7F0-410A-BC45-CDDCD8F4DB54}" type="presOf" srcId="{0EA154C6-FD8F-49EA-8059-87F3D6F8B572}" destId="{CE6DED69-9CB4-4D38-B968-C4C641C54E24}" srcOrd="0" destOrd="0" presId="urn:microsoft.com/office/officeart/2005/8/layout/orgChart1"/>
    <dgm:cxn modelId="{2E0FB37D-2CCB-420D-9DC6-7F5869B21FBC}" type="presOf" srcId="{6326D903-B088-480D-9E56-43B4486C31F6}" destId="{01EF5B18-A535-4E22-B10D-5155347BA46C}" srcOrd="0" destOrd="0" presId="urn:microsoft.com/office/officeart/2005/8/layout/orgChart1"/>
    <dgm:cxn modelId="{DF252E80-F432-4EB5-A8D6-EDB4C8FDE250}" srcId="{0F982A28-9B1A-47EE-BF26-E43C22A243DC}" destId="{0EA154C6-FD8F-49EA-8059-87F3D6F8B572}" srcOrd="1" destOrd="0" parTransId="{E9AFC290-4F9A-45EC-9AEB-E5D0FF08009A}" sibTransId="{12AC8B77-9FB8-46E5-BCC8-5503F5A41571}"/>
    <dgm:cxn modelId="{AD66B9A5-0EB7-4A0C-B31E-8F7537AA4441}" type="presOf" srcId="{E9AFC290-4F9A-45EC-9AEB-E5D0FF08009A}" destId="{B0CC3B51-36F2-4547-87C4-31446ECB97B7}" srcOrd="0" destOrd="0" presId="urn:microsoft.com/office/officeart/2005/8/layout/orgChart1"/>
    <dgm:cxn modelId="{AC5FD0A6-5D79-473A-97BE-22370E8AF5AE}" srcId="{0F982A28-9B1A-47EE-BF26-E43C22A243DC}" destId="{4A523AE7-0E2F-403C-AAE7-4E1BD0F231B1}" srcOrd="0" destOrd="0" parTransId="{52B16365-BEF9-4553-98A1-E8893A3A2C6D}" sibTransId="{EEFF9E06-B4F3-4E0F-864E-1FD3842BE72B}"/>
    <dgm:cxn modelId="{05395DE8-CD8D-49E7-9656-BD7DBFA4889F}" type="presOf" srcId="{52B16365-BEF9-4553-98A1-E8893A3A2C6D}" destId="{860EF275-7A9C-4EAD-9FE1-23A33302650A}" srcOrd="0" destOrd="0" presId="urn:microsoft.com/office/officeart/2005/8/layout/orgChart1"/>
    <dgm:cxn modelId="{D7AA3A80-4B8A-44DB-BB19-7D3310D94E86}" type="presParOf" srcId="{01EF5B18-A535-4E22-B10D-5155347BA46C}" destId="{9F585DB9-210B-4BFF-81A1-B24A4DFDB7AC}" srcOrd="0" destOrd="0" presId="urn:microsoft.com/office/officeart/2005/8/layout/orgChart1"/>
    <dgm:cxn modelId="{7F132269-B374-406F-B273-1B6BDB22DEF6}" type="presParOf" srcId="{9F585DB9-210B-4BFF-81A1-B24A4DFDB7AC}" destId="{FD9DFFAD-1DB9-4AF0-A3D0-CF28D109EF80}" srcOrd="0" destOrd="0" presId="urn:microsoft.com/office/officeart/2005/8/layout/orgChart1"/>
    <dgm:cxn modelId="{69991B01-4DA0-4C5F-BA13-7699D90EDA53}" type="presParOf" srcId="{FD9DFFAD-1DB9-4AF0-A3D0-CF28D109EF80}" destId="{AE324DC7-C45A-4F69-809D-6380AD4BBDFE}" srcOrd="0" destOrd="0" presId="urn:microsoft.com/office/officeart/2005/8/layout/orgChart1"/>
    <dgm:cxn modelId="{6AD1F836-A0CC-4FA2-83BC-8AFAAB8AB16D}" type="presParOf" srcId="{FD9DFFAD-1DB9-4AF0-A3D0-CF28D109EF80}" destId="{65CCB3D8-B7A3-4CA1-B097-F861832B2A12}" srcOrd="1" destOrd="0" presId="urn:microsoft.com/office/officeart/2005/8/layout/orgChart1"/>
    <dgm:cxn modelId="{FF275A76-E883-41F6-BF71-7CD4049DA1C6}" type="presParOf" srcId="{9F585DB9-210B-4BFF-81A1-B24A4DFDB7AC}" destId="{97355F84-97C9-4E21-ACD0-AC8EE732C7E6}" srcOrd="1" destOrd="0" presId="urn:microsoft.com/office/officeart/2005/8/layout/orgChart1"/>
    <dgm:cxn modelId="{19A35954-9F24-4666-98B8-E2C0C1636485}" type="presParOf" srcId="{97355F84-97C9-4E21-ACD0-AC8EE732C7E6}" destId="{860EF275-7A9C-4EAD-9FE1-23A33302650A}" srcOrd="0" destOrd="0" presId="urn:microsoft.com/office/officeart/2005/8/layout/orgChart1"/>
    <dgm:cxn modelId="{45045209-A391-4500-A17C-C8AB4785FF99}" type="presParOf" srcId="{97355F84-97C9-4E21-ACD0-AC8EE732C7E6}" destId="{E18AAF7F-1A7A-4F96-8B0D-330B91847E77}" srcOrd="1" destOrd="0" presId="urn:microsoft.com/office/officeart/2005/8/layout/orgChart1"/>
    <dgm:cxn modelId="{F769D342-B430-4DD8-9EBB-06061F807B3B}" type="presParOf" srcId="{E18AAF7F-1A7A-4F96-8B0D-330B91847E77}" destId="{A7F72B02-C832-4873-B1C6-C43BFEBE6851}" srcOrd="0" destOrd="0" presId="urn:microsoft.com/office/officeart/2005/8/layout/orgChart1"/>
    <dgm:cxn modelId="{23362CBE-457A-4015-8D17-71118839C914}" type="presParOf" srcId="{A7F72B02-C832-4873-B1C6-C43BFEBE6851}" destId="{7539C517-8C2C-45B7-AD0C-CCB4DBFA3AB5}" srcOrd="0" destOrd="0" presId="urn:microsoft.com/office/officeart/2005/8/layout/orgChart1"/>
    <dgm:cxn modelId="{90DCA987-E42F-4C68-B78A-B19F17FE4159}" type="presParOf" srcId="{A7F72B02-C832-4873-B1C6-C43BFEBE6851}" destId="{1CDD973E-1CD4-4358-85E9-4CA6ACB1B747}" srcOrd="1" destOrd="0" presId="urn:microsoft.com/office/officeart/2005/8/layout/orgChart1"/>
    <dgm:cxn modelId="{EF2AD6FD-72E8-41E4-89D3-AA0F1BAF6E92}" type="presParOf" srcId="{E18AAF7F-1A7A-4F96-8B0D-330B91847E77}" destId="{0433A47F-8D24-4B71-BA69-FF74F77AF029}" srcOrd="1" destOrd="0" presId="urn:microsoft.com/office/officeart/2005/8/layout/orgChart1"/>
    <dgm:cxn modelId="{DC004530-BF23-4EA2-A589-7C452DE98F11}" type="presParOf" srcId="{E18AAF7F-1A7A-4F96-8B0D-330B91847E77}" destId="{8563BD46-948A-476F-954F-FFAFD863D31F}" srcOrd="2" destOrd="0" presId="urn:microsoft.com/office/officeart/2005/8/layout/orgChart1"/>
    <dgm:cxn modelId="{F710DB1E-6A6B-4854-8C8F-6ECCD215BE0E}" type="presParOf" srcId="{97355F84-97C9-4E21-ACD0-AC8EE732C7E6}" destId="{B0CC3B51-36F2-4547-87C4-31446ECB97B7}" srcOrd="2" destOrd="0" presId="urn:microsoft.com/office/officeart/2005/8/layout/orgChart1"/>
    <dgm:cxn modelId="{CE666E19-74C0-47B0-A81F-2681F606A6E3}" type="presParOf" srcId="{97355F84-97C9-4E21-ACD0-AC8EE732C7E6}" destId="{62F0A132-BB1C-4F49-AB4D-A7714459C13C}" srcOrd="3" destOrd="0" presId="urn:microsoft.com/office/officeart/2005/8/layout/orgChart1"/>
    <dgm:cxn modelId="{DC5EB4E4-306F-4D7C-9326-F887207096AC}" type="presParOf" srcId="{62F0A132-BB1C-4F49-AB4D-A7714459C13C}" destId="{15E7CBA2-E9FA-4045-9393-376920FF3823}" srcOrd="0" destOrd="0" presId="urn:microsoft.com/office/officeart/2005/8/layout/orgChart1"/>
    <dgm:cxn modelId="{92E9795F-D63D-4BFD-B9FA-2B55E13216A8}" type="presParOf" srcId="{15E7CBA2-E9FA-4045-9393-376920FF3823}" destId="{CE6DED69-9CB4-4D38-B968-C4C641C54E24}" srcOrd="0" destOrd="0" presId="urn:microsoft.com/office/officeart/2005/8/layout/orgChart1"/>
    <dgm:cxn modelId="{6FEC8D99-40FD-4287-ADB0-038793ADDA02}" type="presParOf" srcId="{15E7CBA2-E9FA-4045-9393-376920FF3823}" destId="{2A99F7A7-7570-4832-9D7E-F99F3927C71F}" srcOrd="1" destOrd="0" presId="urn:microsoft.com/office/officeart/2005/8/layout/orgChart1"/>
    <dgm:cxn modelId="{54339361-BB24-4B06-8AF8-103DEEC3AC61}" type="presParOf" srcId="{62F0A132-BB1C-4F49-AB4D-A7714459C13C}" destId="{2F445E2A-76F0-495D-895F-6DE204D15974}" srcOrd="1" destOrd="0" presId="urn:microsoft.com/office/officeart/2005/8/layout/orgChart1"/>
    <dgm:cxn modelId="{A4ED7652-5634-4087-8FFB-9052D613E415}" type="presParOf" srcId="{62F0A132-BB1C-4F49-AB4D-A7714459C13C}" destId="{200CEEE0-692A-426C-90E1-1DEB45843710}" srcOrd="2" destOrd="0" presId="urn:microsoft.com/office/officeart/2005/8/layout/orgChart1"/>
    <dgm:cxn modelId="{42588ECB-28F3-4455-AC37-EE0258DF5A1E}" type="presParOf" srcId="{9F585DB9-210B-4BFF-81A1-B24A4DFDB7AC}" destId="{E8C0E362-67EF-4AE6-96CE-0F373611A57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26D903-B088-480D-9E56-43B4486C31F6}" type="doc">
      <dgm:prSet loTypeId="urn:microsoft.com/office/officeart/2005/8/layout/orgChart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A523AE7-0E2F-403C-AAE7-4E1BD0F231B1}">
      <dgm:prSet custT="1"/>
      <dgm:spPr/>
      <dgm:t>
        <a:bodyPr/>
        <a:lstStyle/>
        <a:p>
          <a:pPr latinLnBrk="1"/>
          <a:r>
            <a:rPr lang="ko-KR" altLang="en-US" sz="1400" dirty="0"/>
            <a:t>담임 </a:t>
          </a:r>
          <a:r>
            <a:rPr lang="ko-KR" altLang="en-US" sz="2000" b="1" dirty="0"/>
            <a:t>나한주</a:t>
          </a:r>
          <a:endParaRPr lang="ko-KR" altLang="en-US" sz="1800" b="1" dirty="0">
            <a:solidFill>
              <a:srgbClr val="FFC000"/>
            </a:solidFill>
          </a:endParaRPr>
        </a:p>
      </dgm:t>
    </dgm:pt>
    <dgm:pt modelId="{52B16365-BEF9-4553-98A1-E8893A3A2C6D}" type="parTrans" cxnId="{AC5FD0A6-5D79-473A-97BE-22370E8AF5AE}">
      <dgm:prSet/>
      <dgm:spPr/>
      <dgm:t>
        <a:bodyPr/>
        <a:lstStyle/>
        <a:p>
          <a:pPr latinLnBrk="1"/>
          <a:endParaRPr lang="ko-KR" altLang="en-US" sz="1400"/>
        </a:p>
      </dgm:t>
    </dgm:pt>
    <dgm:pt modelId="{EEFF9E06-B4F3-4E0F-864E-1FD3842BE72B}" type="sibTrans" cxnId="{AC5FD0A6-5D79-473A-97BE-22370E8AF5AE}">
      <dgm:prSet/>
      <dgm:spPr/>
      <dgm:t>
        <a:bodyPr/>
        <a:lstStyle/>
        <a:p>
          <a:pPr latinLnBrk="1"/>
          <a:endParaRPr lang="ko-KR" altLang="en-US" sz="1400"/>
        </a:p>
      </dgm:t>
    </dgm:pt>
    <dgm:pt modelId="{876D35B8-33FF-4856-B123-C9B3EF29D081}">
      <dgm:prSet custT="1"/>
      <dgm:spPr>
        <a:gradFill rotWithShape="0">
          <a:gsLst>
            <a:gs pos="0">
              <a:srgbClr val="4F81B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4F81B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F81B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 spcFirstLastPara="0" vert="horz" wrap="square" lIns="17780" tIns="17780" rIns="17780" bIns="17780" numCol="1" spcCol="1270" anchor="ctr" anchorCtr="0"/>
        <a:lstStyle/>
        <a:p>
          <a:pPr latinLnBrk="1"/>
          <a:r>
            <a:rPr lang="en-US" altLang="ko-KR" sz="1000" b="0" dirty="0">
              <a:solidFill>
                <a:schemeClr val="bg1"/>
              </a:solidFill>
            </a:rPr>
            <a:t>1</a:t>
          </a:r>
          <a:r>
            <a:rPr lang="ko-KR" altLang="en-US" sz="1000" b="0" dirty="0">
              <a:solidFill>
                <a:schemeClr val="bg1"/>
              </a:solidFill>
            </a:rPr>
            <a:t>기</a:t>
          </a:r>
        </a:p>
      </dgm:t>
    </dgm:pt>
    <dgm:pt modelId="{6BF7F795-DC97-4AF2-8DF2-A6B29D182CE6}" type="parTrans" cxnId="{F97DF191-0EC2-499C-A5DB-3FF2F98EE887}">
      <dgm:prSet/>
      <dgm:spPr/>
      <dgm:t>
        <a:bodyPr/>
        <a:lstStyle/>
        <a:p>
          <a:pPr latinLnBrk="1"/>
          <a:endParaRPr lang="ko-KR" altLang="en-US"/>
        </a:p>
      </dgm:t>
    </dgm:pt>
    <dgm:pt modelId="{BB8D3B27-459C-4960-9DED-270BCE80D078}" type="sibTrans" cxnId="{F97DF191-0EC2-499C-A5DB-3FF2F98EE887}">
      <dgm:prSet/>
      <dgm:spPr/>
      <dgm:t>
        <a:bodyPr/>
        <a:lstStyle/>
        <a:p>
          <a:pPr latinLnBrk="1"/>
          <a:endParaRPr lang="ko-KR" altLang="en-US"/>
        </a:p>
      </dgm:t>
    </dgm:pt>
    <dgm:pt modelId="{086B34A0-7F8F-4928-8EB6-357D652D5C0D}">
      <dgm:prSet custT="1"/>
      <dgm:spPr/>
      <dgm:t>
        <a:bodyPr/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+mn-cs"/>
            </a:rPr>
            <a:t>6</a:t>
          </a:r>
          <a:r>
            <a:rPr lang="ko-KR" altLang="en-US" sz="1600" b="1" kern="12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+mn-cs"/>
            </a:rPr>
            <a:t>기</a:t>
          </a:r>
        </a:p>
      </dgm:t>
    </dgm:pt>
    <dgm:pt modelId="{2FB8E968-BEB3-4B31-9F4A-26E6D9FC065B}" type="parTrans" cxnId="{2D2141F5-BFB9-493D-BDE1-8EE7C1E6DFFD}">
      <dgm:prSet/>
      <dgm:spPr/>
      <dgm:t>
        <a:bodyPr/>
        <a:lstStyle/>
        <a:p>
          <a:pPr latinLnBrk="1"/>
          <a:endParaRPr lang="ko-KR" altLang="en-US"/>
        </a:p>
      </dgm:t>
    </dgm:pt>
    <dgm:pt modelId="{282640BC-99B1-447A-80B5-992192FE33AB}" type="sibTrans" cxnId="{2D2141F5-BFB9-493D-BDE1-8EE7C1E6DFFD}">
      <dgm:prSet/>
      <dgm:spPr/>
      <dgm:t>
        <a:bodyPr/>
        <a:lstStyle/>
        <a:p>
          <a:pPr latinLnBrk="1"/>
          <a:endParaRPr lang="ko-KR" altLang="en-US"/>
        </a:p>
      </dgm:t>
    </dgm:pt>
    <dgm:pt modelId="{D082F41B-C115-423F-9B14-9CE7B329DBEF}">
      <dgm:prSet custT="1"/>
      <dgm:spPr>
        <a:gradFill rotWithShape="0">
          <a:gsLst>
            <a:gs pos="0">
              <a:srgbClr val="4F81B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4F81B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F81B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 spcFirstLastPara="0" vert="horz" wrap="square" lIns="17780" tIns="17780" rIns="17780" bIns="17780" numCol="1" spcCol="1270" anchor="ctr" anchorCtr="0"/>
        <a:lstStyle/>
        <a:p>
          <a:pPr latinLnBrk="1"/>
          <a:r>
            <a:rPr lang="en-US" altLang="ko-KR" sz="1000" b="0" dirty="0">
              <a:solidFill>
                <a:schemeClr val="bg1"/>
              </a:solidFill>
            </a:rPr>
            <a:t>5</a:t>
          </a:r>
          <a:r>
            <a:rPr lang="ko-KR" altLang="en-US" sz="1000" b="0" dirty="0">
              <a:solidFill>
                <a:schemeClr val="bg1"/>
              </a:solidFill>
            </a:rPr>
            <a:t>기</a:t>
          </a:r>
        </a:p>
      </dgm:t>
    </dgm:pt>
    <dgm:pt modelId="{B07256E1-CBD3-4E2B-A992-F9CE615C5998}" type="parTrans" cxnId="{D7AFFA70-9997-472B-A9DB-62EE70FF6D7D}">
      <dgm:prSet/>
      <dgm:spPr/>
      <dgm:t>
        <a:bodyPr/>
        <a:lstStyle/>
        <a:p>
          <a:pPr latinLnBrk="1"/>
          <a:endParaRPr lang="ko-KR" altLang="en-US"/>
        </a:p>
      </dgm:t>
    </dgm:pt>
    <dgm:pt modelId="{B9EED391-BB2C-4449-AE64-C4853AC1C5C1}" type="sibTrans" cxnId="{D7AFFA70-9997-472B-A9DB-62EE70FF6D7D}">
      <dgm:prSet/>
      <dgm:spPr/>
      <dgm:t>
        <a:bodyPr/>
        <a:lstStyle/>
        <a:p>
          <a:pPr latinLnBrk="1"/>
          <a:endParaRPr lang="ko-KR" altLang="en-US"/>
        </a:p>
      </dgm:t>
    </dgm:pt>
    <dgm:pt modelId="{F5A1EDB4-F6FA-4F47-A6AF-B66CA50BB6A3}">
      <dgm:prSet custT="1"/>
      <dgm:spPr/>
      <dgm:t>
        <a:bodyPr/>
        <a:lstStyle/>
        <a:p>
          <a:pPr latinLnBrk="1"/>
          <a:r>
            <a:rPr lang="en-US" altLang="ko-KR" sz="1000" b="0" dirty="0">
              <a:solidFill>
                <a:schemeClr val="bg1"/>
              </a:solidFill>
            </a:rPr>
            <a:t>2</a:t>
          </a:r>
          <a:r>
            <a:rPr lang="ko-KR" altLang="en-US" sz="1000" b="0" dirty="0">
              <a:solidFill>
                <a:schemeClr val="bg1"/>
              </a:solidFill>
            </a:rPr>
            <a:t>기</a:t>
          </a:r>
          <a:endParaRPr lang="ko-KR" altLang="en-US" sz="1000" b="0" dirty="0"/>
        </a:p>
      </dgm:t>
    </dgm:pt>
    <dgm:pt modelId="{C55877C4-2649-4EDA-B29F-FBA9A6F021E6}" type="parTrans" cxnId="{29DC6457-4DE3-4D83-B107-7A760E56088F}">
      <dgm:prSet/>
      <dgm:spPr/>
      <dgm:t>
        <a:bodyPr/>
        <a:lstStyle/>
        <a:p>
          <a:pPr latinLnBrk="1"/>
          <a:endParaRPr lang="ko-KR" altLang="en-US"/>
        </a:p>
      </dgm:t>
    </dgm:pt>
    <dgm:pt modelId="{56E3875D-E3AC-4B05-B522-1317288297DD}" type="sibTrans" cxnId="{29DC6457-4DE3-4D83-B107-7A760E56088F}">
      <dgm:prSet/>
      <dgm:spPr/>
      <dgm:t>
        <a:bodyPr/>
        <a:lstStyle/>
        <a:p>
          <a:pPr latinLnBrk="1"/>
          <a:endParaRPr lang="ko-KR" altLang="en-US"/>
        </a:p>
      </dgm:t>
    </dgm:pt>
    <dgm:pt modelId="{CD4AC50B-A8B4-493C-9A37-7C5DEF3BCAA7}">
      <dgm:prSet custT="1"/>
      <dgm:spPr/>
      <dgm:t>
        <a:bodyPr/>
        <a:lstStyle/>
        <a:p>
          <a:pPr latinLnBrk="1"/>
          <a:r>
            <a:rPr lang="en-US" altLang="ko-KR" sz="1000" b="0" dirty="0">
              <a:solidFill>
                <a:schemeClr val="bg1"/>
              </a:solidFill>
            </a:rPr>
            <a:t>3</a:t>
          </a:r>
          <a:r>
            <a:rPr lang="ko-KR" altLang="en-US" sz="1000" b="0" dirty="0">
              <a:solidFill>
                <a:schemeClr val="bg1"/>
              </a:solidFill>
            </a:rPr>
            <a:t>기</a:t>
          </a:r>
          <a:endParaRPr lang="ko-KR" altLang="en-US" sz="1000" b="0" dirty="0"/>
        </a:p>
      </dgm:t>
    </dgm:pt>
    <dgm:pt modelId="{5D88EF62-C01F-4EE2-9DBC-AC52ECEB92CD}" type="parTrans" cxnId="{8B4F1ECE-007E-4E6C-B1A8-9216F989C494}">
      <dgm:prSet/>
      <dgm:spPr/>
      <dgm:t>
        <a:bodyPr/>
        <a:lstStyle/>
        <a:p>
          <a:pPr latinLnBrk="1"/>
          <a:endParaRPr lang="ko-KR" altLang="en-US"/>
        </a:p>
      </dgm:t>
    </dgm:pt>
    <dgm:pt modelId="{6E975DC1-B30B-4366-887D-134617C43CB2}" type="sibTrans" cxnId="{8B4F1ECE-007E-4E6C-B1A8-9216F989C494}">
      <dgm:prSet/>
      <dgm:spPr/>
      <dgm:t>
        <a:bodyPr/>
        <a:lstStyle/>
        <a:p>
          <a:pPr latinLnBrk="1"/>
          <a:endParaRPr lang="ko-KR" altLang="en-US"/>
        </a:p>
      </dgm:t>
    </dgm:pt>
    <dgm:pt modelId="{1B1E23AC-0257-412F-BDE7-7E5074002AF0}">
      <dgm:prSet custT="1"/>
      <dgm:spPr/>
      <dgm:t>
        <a:bodyPr/>
        <a:lstStyle/>
        <a:p>
          <a:pPr latinLnBrk="1"/>
          <a:r>
            <a:rPr lang="en-US" altLang="ko-KR" sz="1000" b="0" dirty="0">
              <a:solidFill>
                <a:schemeClr val="bg1"/>
              </a:solidFill>
            </a:rPr>
            <a:t>4</a:t>
          </a:r>
          <a:r>
            <a:rPr lang="ko-KR" altLang="en-US" sz="1000" b="0" dirty="0">
              <a:solidFill>
                <a:schemeClr val="bg1"/>
              </a:solidFill>
            </a:rPr>
            <a:t>기</a:t>
          </a:r>
          <a:endParaRPr lang="ko-KR" altLang="en-US" sz="1000" b="0" dirty="0"/>
        </a:p>
      </dgm:t>
    </dgm:pt>
    <dgm:pt modelId="{89CB6542-FF0C-4839-A5C5-A8043B80C3B3}" type="parTrans" cxnId="{63D53372-5902-4AAA-9E11-69DB40843141}">
      <dgm:prSet/>
      <dgm:spPr/>
      <dgm:t>
        <a:bodyPr/>
        <a:lstStyle/>
        <a:p>
          <a:pPr latinLnBrk="1"/>
          <a:endParaRPr lang="ko-KR" altLang="en-US"/>
        </a:p>
      </dgm:t>
    </dgm:pt>
    <dgm:pt modelId="{6DB0FD6B-16CA-4160-BE1B-7DD784174518}" type="sibTrans" cxnId="{63D53372-5902-4AAA-9E11-69DB40843141}">
      <dgm:prSet/>
      <dgm:spPr/>
      <dgm:t>
        <a:bodyPr/>
        <a:lstStyle/>
        <a:p>
          <a:pPr latinLnBrk="1"/>
          <a:endParaRPr lang="ko-KR" altLang="en-US"/>
        </a:p>
      </dgm:t>
    </dgm:pt>
    <dgm:pt modelId="{0AFCEFB9-406D-4474-A68F-BE576C66BA23}" type="asst">
      <dgm:prSet custT="1"/>
      <dgm:spPr/>
      <dgm:t>
        <a:bodyPr/>
        <a:lstStyle/>
        <a:p>
          <a:pPr latinLnBrk="1"/>
          <a:r>
            <a:rPr lang="ko-KR" altLang="en-US" sz="1400" dirty="0"/>
            <a:t>부담임 </a:t>
          </a:r>
          <a:r>
            <a:rPr lang="ko-KR" altLang="en-US" sz="2000" b="1" dirty="0"/>
            <a:t>이나경</a:t>
          </a:r>
          <a:endParaRPr lang="ko-KR" altLang="en-US" sz="2000" dirty="0"/>
        </a:p>
      </dgm:t>
    </dgm:pt>
    <dgm:pt modelId="{3B7AF88D-D108-4A6A-B77E-C252962B2DBF}" type="parTrans" cxnId="{B55150DA-C8D4-405A-BCD3-F8D1689A78E0}">
      <dgm:prSet/>
      <dgm:spPr/>
      <dgm:t>
        <a:bodyPr/>
        <a:lstStyle/>
        <a:p>
          <a:pPr latinLnBrk="1"/>
          <a:endParaRPr lang="ko-KR" altLang="en-US"/>
        </a:p>
      </dgm:t>
    </dgm:pt>
    <dgm:pt modelId="{4915F228-5235-4BE3-87FA-BC529066F1C9}" type="sibTrans" cxnId="{B55150DA-C8D4-405A-BCD3-F8D1689A78E0}">
      <dgm:prSet/>
      <dgm:spPr/>
      <dgm:t>
        <a:bodyPr/>
        <a:lstStyle/>
        <a:p>
          <a:pPr latinLnBrk="1"/>
          <a:endParaRPr lang="ko-KR" altLang="en-US"/>
        </a:p>
      </dgm:t>
    </dgm:pt>
    <dgm:pt modelId="{F842EB87-9921-4733-AAF9-C484387F0D32}">
      <dgm:prSet custT="1"/>
      <dgm:spPr/>
      <dgm:t>
        <a:bodyPr tIns="144000"/>
        <a:lstStyle/>
        <a:p>
          <a:pPr latinLnBrk="1">
            <a:lnSpc>
              <a:spcPct val="80000"/>
            </a:lnSpc>
            <a:spcAft>
              <a:spcPts val="0"/>
            </a:spcAft>
          </a:pPr>
          <a:r>
            <a:rPr lang="ko-KR" altLang="en-US" sz="2000" b="1" dirty="0">
              <a:solidFill>
                <a:srgbClr val="FFC000"/>
              </a:solidFill>
            </a:rPr>
            <a:t>기술혁신</a:t>
          </a:r>
          <a:r>
            <a:rPr lang="en-US" altLang="ko-KR" sz="2000" b="1" dirty="0">
              <a:solidFill>
                <a:srgbClr val="FFC000"/>
              </a:solidFill>
            </a:rPr>
            <a:t>Unit</a:t>
          </a:r>
        </a:p>
        <a:p>
          <a:pPr latinLnBrk="1">
            <a:lnSpc>
              <a:spcPct val="80000"/>
            </a:lnSpc>
            <a:spcAft>
              <a:spcPts val="0"/>
            </a:spcAft>
          </a:pPr>
          <a:r>
            <a:rPr lang="en-US" altLang="ko-KR" sz="4000" b="1" dirty="0">
              <a:solidFill>
                <a:srgbClr val="FFC000"/>
              </a:solidFill>
            </a:rPr>
            <a:t>8</a:t>
          </a:r>
          <a:r>
            <a:rPr lang="ko-KR" altLang="en-US" sz="4000" b="1" dirty="0">
              <a:solidFill>
                <a:srgbClr val="FFC000"/>
              </a:solidFill>
            </a:rPr>
            <a:t>기</a:t>
          </a:r>
          <a:endParaRPr lang="ko-KR" altLang="en-US" sz="4000" dirty="0"/>
        </a:p>
      </dgm:t>
    </dgm:pt>
    <dgm:pt modelId="{3FC925E2-02A7-49C9-B39D-21C5805E1787}" type="parTrans" cxnId="{B363839E-4975-4267-97DD-2DAB7F119B6D}">
      <dgm:prSet/>
      <dgm:spPr/>
      <dgm:t>
        <a:bodyPr/>
        <a:lstStyle/>
        <a:p>
          <a:pPr latinLnBrk="1"/>
          <a:endParaRPr lang="ko-KR" altLang="en-US"/>
        </a:p>
      </dgm:t>
    </dgm:pt>
    <dgm:pt modelId="{F582E881-9D77-4AF6-8F6B-F007788AF132}" type="sibTrans" cxnId="{B363839E-4975-4267-97DD-2DAB7F119B6D}">
      <dgm:prSet/>
      <dgm:spPr/>
      <dgm:t>
        <a:bodyPr/>
        <a:lstStyle/>
        <a:p>
          <a:pPr latinLnBrk="1"/>
          <a:endParaRPr lang="ko-KR" altLang="en-US"/>
        </a:p>
      </dgm:t>
    </dgm:pt>
    <dgm:pt modelId="{8AB14365-CA6A-44D2-9B03-A03725A76F74}">
      <dgm:prSet custT="1"/>
      <dgm:spPr/>
      <dgm:t>
        <a:bodyPr/>
        <a:lstStyle/>
        <a:p>
          <a:pPr latinLnBrk="1">
            <a:buNone/>
          </a:pPr>
          <a:r>
            <a:rPr lang="en-US" altLang="ko-KR" sz="2000" b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+mn-cs"/>
            </a:rPr>
            <a:t>7</a:t>
          </a:r>
          <a:r>
            <a:rPr lang="ko-KR" altLang="en-US" sz="2000" b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+mn-cs"/>
            </a:rPr>
            <a:t>기</a:t>
          </a:r>
        </a:p>
      </dgm:t>
    </dgm:pt>
    <dgm:pt modelId="{156486B3-B2AB-40C6-956A-72E520FEBE62}" type="parTrans" cxnId="{C0B8A435-33AD-45DF-B319-0735DAE70FFC}">
      <dgm:prSet/>
      <dgm:spPr/>
      <dgm:t>
        <a:bodyPr/>
        <a:lstStyle/>
        <a:p>
          <a:pPr latinLnBrk="1"/>
          <a:endParaRPr lang="ko-KR" altLang="en-US"/>
        </a:p>
      </dgm:t>
    </dgm:pt>
    <dgm:pt modelId="{2789D332-A8E4-4C90-B0A0-3C1CD26F97D7}" type="sibTrans" cxnId="{C0B8A435-33AD-45DF-B319-0735DAE70FFC}">
      <dgm:prSet/>
      <dgm:spPr/>
      <dgm:t>
        <a:bodyPr/>
        <a:lstStyle/>
        <a:p>
          <a:pPr latinLnBrk="1"/>
          <a:endParaRPr lang="ko-KR" altLang="en-US"/>
        </a:p>
      </dgm:t>
    </dgm:pt>
    <dgm:pt modelId="{314CE459-044D-4AF3-ADA4-C5917B09F2A8}" type="pres">
      <dgm:prSet presAssocID="{6326D903-B088-480D-9E56-43B4486C31F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067C344-5FA8-41F2-ACE5-983AA8B40AE2}" type="pres">
      <dgm:prSet presAssocID="{4A523AE7-0E2F-403C-AAE7-4E1BD0F231B1}" presName="hierRoot1" presStyleCnt="0">
        <dgm:presLayoutVars>
          <dgm:hierBranch val="init"/>
        </dgm:presLayoutVars>
      </dgm:prSet>
      <dgm:spPr/>
    </dgm:pt>
    <dgm:pt modelId="{08189F86-AC63-4709-B2AA-C37BDDD00F9C}" type="pres">
      <dgm:prSet presAssocID="{4A523AE7-0E2F-403C-AAE7-4E1BD0F231B1}" presName="rootComposite1" presStyleCnt="0"/>
      <dgm:spPr/>
    </dgm:pt>
    <dgm:pt modelId="{C56F937A-BF90-4697-BB18-6DDCAC513669}" type="pres">
      <dgm:prSet presAssocID="{4A523AE7-0E2F-403C-AAE7-4E1BD0F231B1}" presName="rootText1" presStyleLbl="node0" presStyleIdx="0" presStyleCnt="1" custScaleX="192469" custLinFactNeighborY="-52801">
        <dgm:presLayoutVars>
          <dgm:chPref val="3"/>
        </dgm:presLayoutVars>
      </dgm:prSet>
      <dgm:spPr/>
    </dgm:pt>
    <dgm:pt modelId="{BFF79C44-66B1-4CA2-B2E8-E548705E112E}" type="pres">
      <dgm:prSet presAssocID="{4A523AE7-0E2F-403C-AAE7-4E1BD0F231B1}" presName="rootConnector1" presStyleLbl="node1" presStyleIdx="0" presStyleCnt="0"/>
      <dgm:spPr/>
    </dgm:pt>
    <dgm:pt modelId="{2AF630FA-162B-4451-A0D0-0098F929D273}" type="pres">
      <dgm:prSet presAssocID="{4A523AE7-0E2F-403C-AAE7-4E1BD0F231B1}" presName="hierChild2" presStyleCnt="0"/>
      <dgm:spPr/>
    </dgm:pt>
    <dgm:pt modelId="{081FAFD2-6A51-44F4-9436-BA35F0D12033}" type="pres">
      <dgm:prSet presAssocID="{6BF7F795-DC97-4AF2-8DF2-A6B29D182CE6}" presName="Name37" presStyleLbl="parChTrans1D2" presStyleIdx="0" presStyleCnt="9"/>
      <dgm:spPr/>
    </dgm:pt>
    <dgm:pt modelId="{CDB8D655-39A0-4B67-84E3-6813DD77B66E}" type="pres">
      <dgm:prSet presAssocID="{876D35B8-33FF-4856-B123-C9B3EF29D081}" presName="hierRoot2" presStyleCnt="0">
        <dgm:presLayoutVars>
          <dgm:hierBranch val="init"/>
        </dgm:presLayoutVars>
      </dgm:prSet>
      <dgm:spPr/>
    </dgm:pt>
    <dgm:pt modelId="{5D6783C4-F822-4E7E-974D-2698456EE38B}" type="pres">
      <dgm:prSet presAssocID="{876D35B8-33FF-4856-B123-C9B3EF29D081}" presName="rootComposite" presStyleCnt="0"/>
      <dgm:spPr/>
    </dgm:pt>
    <dgm:pt modelId="{14D4797D-A27A-4499-A6E7-E0E8414A8CBB}" type="pres">
      <dgm:prSet presAssocID="{876D35B8-33FF-4856-B123-C9B3EF29D081}" presName="rootText" presStyleLbl="node2" presStyleIdx="0" presStyleCnt="8" custScaleX="35039" custScaleY="230495" custLinFactNeighborX="-967" custLinFactNeighborY="50481">
        <dgm:presLayoutVars>
          <dgm:chPref val="3"/>
        </dgm:presLayoutVars>
      </dgm:prSet>
      <dgm:spPr/>
    </dgm:pt>
    <dgm:pt modelId="{0A029086-D052-4254-9894-702EA3827466}" type="pres">
      <dgm:prSet presAssocID="{876D35B8-33FF-4856-B123-C9B3EF29D081}" presName="rootConnector" presStyleLbl="node2" presStyleIdx="0" presStyleCnt="8"/>
      <dgm:spPr/>
    </dgm:pt>
    <dgm:pt modelId="{F2DCD52C-402F-46E8-A3F9-DA2C2E7F9D00}" type="pres">
      <dgm:prSet presAssocID="{876D35B8-33FF-4856-B123-C9B3EF29D081}" presName="hierChild4" presStyleCnt="0"/>
      <dgm:spPr/>
    </dgm:pt>
    <dgm:pt modelId="{8B8FB746-A1E8-4A2E-9EDF-CBECA1CB717E}" type="pres">
      <dgm:prSet presAssocID="{876D35B8-33FF-4856-B123-C9B3EF29D081}" presName="hierChild5" presStyleCnt="0"/>
      <dgm:spPr/>
    </dgm:pt>
    <dgm:pt modelId="{066744C1-E714-464E-BCB2-6585B97A618E}" type="pres">
      <dgm:prSet presAssocID="{C55877C4-2649-4EDA-B29F-FBA9A6F021E6}" presName="Name37" presStyleLbl="parChTrans1D2" presStyleIdx="1" presStyleCnt="9"/>
      <dgm:spPr/>
    </dgm:pt>
    <dgm:pt modelId="{7BAB06AF-A68C-4E1D-A9D3-DDDEC44275C4}" type="pres">
      <dgm:prSet presAssocID="{F5A1EDB4-F6FA-4F47-A6AF-B66CA50BB6A3}" presName="hierRoot2" presStyleCnt="0">
        <dgm:presLayoutVars>
          <dgm:hierBranch val="init"/>
        </dgm:presLayoutVars>
      </dgm:prSet>
      <dgm:spPr/>
    </dgm:pt>
    <dgm:pt modelId="{A6193E8D-DDC3-487E-AA87-EB2A5DB193DA}" type="pres">
      <dgm:prSet presAssocID="{F5A1EDB4-F6FA-4F47-A6AF-B66CA50BB6A3}" presName="rootComposite" presStyleCnt="0"/>
      <dgm:spPr/>
    </dgm:pt>
    <dgm:pt modelId="{46D74AF1-8B10-41B3-9B10-5B58206D9B49}" type="pres">
      <dgm:prSet presAssocID="{F5A1EDB4-F6FA-4F47-A6AF-B66CA50BB6A3}" presName="rootText" presStyleLbl="node2" presStyleIdx="1" presStyleCnt="8" custScaleX="35039" custScaleY="230495" custLinFactNeighborX="-967" custLinFactNeighborY="50481">
        <dgm:presLayoutVars>
          <dgm:chPref val="3"/>
        </dgm:presLayoutVars>
      </dgm:prSet>
      <dgm:spPr/>
    </dgm:pt>
    <dgm:pt modelId="{8BA5C252-CE8E-403F-B653-F2D620FAD127}" type="pres">
      <dgm:prSet presAssocID="{F5A1EDB4-F6FA-4F47-A6AF-B66CA50BB6A3}" presName="rootConnector" presStyleLbl="node2" presStyleIdx="1" presStyleCnt="8"/>
      <dgm:spPr/>
    </dgm:pt>
    <dgm:pt modelId="{FD7B918B-ADE4-428C-9794-C8D7D30BA9ED}" type="pres">
      <dgm:prSet presAssocID="{F5A1EDB4-F6FA-4F47-A6AF-B66CA50BB6A3}" presName="hierChild4" presStyleCnt="0"/>
      <dgm:spPr/>
    </dgm:pt>
    <dgm:pt modelId="{FD06F2F4-E7EA-445A-BC24-BBEDB2C522B2}" type="pres">
      <dgm:prSet presAssocID="{F5A1EDB4-F6FA-4F47-A6AF-B66CA50BB6A3}" presName="hierChild5" presStyleCnt="0"/>
      <dgm:spPr/>
    </dgm:pt>
    <dgm:pt modelId="{E9C890D4-4539-4F53-9AEB-CE4C7B7CA771}" type="pres">
      <dgm:prSet presAssocID="{5D88EF62-C01F-4EE2-9DBC-AC52ECEB92CD}" presName="Name37" presStyleLbl="parChTrans1D2" presStyleIdx="2" presStyleCnt="9"/>
      <dgm:spPr/>
    </dgm:pt>
    <dgm:pt modelId="{E09B2FBC-FAD9-4795-B013-4FDF1E0185ED}" type="pres">
      <dgm:prSet presAssocID="{CD4AC50B-A8B4-493C-9A37-7C5DEF3BCAA7}" presName="hierRoot2" presStyleCnt="0">
        <dgm:presLayoutVars>
          <dgm:hierBranch val="init"/>
        </dgm:presLayoutVars>
      </dgm:prSet>
      <dgm:spPr/>
    </dgm:pt>
    <dgm:pt modelId="{FA769B18-B63E-47EB-8DC0-B5CFE9E73E6C}" type="pres">
      <dgm:prSet presAssocID="{CD4AC50B-A8B4-493C-9A37-7C5DEF3BCAA7}" presName="rootComposite" presStyleCnt="0"/>
      <dgm:spPr/>
    </dgm:pt>
    <dgm:pt modelId="{B328852D-CE4B-4AF4-A993-4F3C57B02B5C}" type="pres">
      <dgm:prSet presAssocID="{CD4AC50B-A8B4-493C-9A37-7C5DEF3BCAA7}" presName="rootText" presStyleLbl="node2" presStyleIdx="2" presStyleCnt="8" custScaleX="35039" custScaleY="230495" custLinFactNeighborX="-967" custLinFactNeighborY="50481">
        <dgm:presLayoutVars>
          <dgm:chPref val="3"/>
        </dgm:presLayoutVars>
      </dgm:prSet>
      <dgm:spPr/>
    </dgm:pt>
    <dgm:pt modelId="{B35FC543-C086-4886-BC22-2890A567F9CE}" type="pres">
      <dgm:prSet presAssocID="{CD4AC50B-A8B4-493C-9A37-7C5DEF3BCAA7}" presName="rootConnector" presStyleLbl="node2" presStyleIdx="2" presStyleCnt="8"/>
      <dgm:spPr/>
    </dgm:pt>
    <dgm:pt modelId="{F745F4D3-D959-4DC0-BCEA-6965A4531C18}" type="pres">
      <dgm:prSet presAssocID="{CD4AC50B-A8B4-493C-9A37-7C5DEF3BCAA7}" presName="hierChild4" presStyleCnt="0"/>
      <dgm:spPr/>
    </dgm:pt>
    <dgm:pt modelId="{4D1B5A73-B97C-47AA-9DC2-8054EF822844}" type="pres">
      <dgm:prSet presAssocID="{CD4AC50B-A8B4-493C-9A37-7C5DEF3BCAA7}" presName="hierChild5" presStyleCnt="0"/>
      <dgm:spPr/>
    </dgm:pt>
    <dgm:pt modelId="{890575B5-4CEF-462B-BEC5-690B005B5EE8}" type="pres">
      <dgm:prSet presAssocID="{89CB6542-FF0C-4839-A5C5-A8043B80C3B3}" presName="Name37" presStyleLbl="parChTrans1D2" presStyleIdx="3" presStyleCnt="9"/>
      <dgm:spPr/>
    </dgm:pt>
    <dgm:pt modelId="{B83E3A60-3508-45D6-86EC-873C9A873B02}" type="pres">
      <dgm:prSet presAssocID="{1B1E23AC-0257-412F-BDE7-7E5074002AF0}" presName="hierRoot2" presStyleCnt="0">
        <dgm:presLayoutVars>
          <dgm:hierBranch val="init"/>
        </dgm:presLayoutVars>
      </dgm:prSet>
      <dgm:spPr/>
    </dgm:pt>
    <dgm:pt modelId="{E5F5A408-ECEC-41AF-AFE7-7CBAF80A101F}" type="pres">
      <dgm:prSet presAssocID="{1B1E23AC-0257-412F-BDE7-7E5074002AF0}" presName="rootComposite" presStyleCnt="0"/>
      <dgm:spPr/>
    </dgm:pt>
    <dgm:pt modelId="{240E3827-0EE6-4289-B870-D92622850427}" type="pres">
      <dgm:prSet presAssocID="{1B1E23AC-0257-412F-BDE7-7E5074002AF0}" presName="rootText" presStyleLbl="node2" presStyleIdx="3" presStyleCnt="8" custScaleX="35141" custScaleY="230495" custLinFactNeighborX="-967" custLinFactNeighborY="50481">
        <dgm:presLayoutVars>
          <dgm:chPref val="3"/>
        </dgm:presLayoutVars>
      </dgm:prSet>
      <dgm:spPr/>
    </dgm:pt>
    <dgm:pt modelId="{9F4C0701-234B-4A28-BD91-11436B10FE1F}" type="pres">
      <dgm:prSet presAssocID="{1B1E23AC-0257-412F-BDE7-7E5074002AF0}" presName="rootConnector" presStyleLbl="node2" presStyleIdx="3" presStyleCnt="8"/>
      <dgm:spPr/>
    </dgm:pt>
    <dgm:pt modelId="{C2B9B000-F42C-40D2-AA0B-3DD2070A290E}" type="pres">
      <dgm:prSet presAssocID="{1B1E23AC-0257-412F-BDE7-7E5074002AF0}" presName="hierChild4" presStyleCnt="0"/>
      <dgm:spPr/>
    </dgm:pt>
    <dgm:pt modelId="{7F236595-3F52-4EDB-98E1-9802F5A9F515}" type="pres">
      <dgm:prSet presAssocID="{1B1E23AC-0257-412F-BDE7-7E5074002AF0}" presName="hierChild5" presStyleCnt="0"/>
      <dgm:spPr/>
    </dgm:pt>
    <dgm:pt modelId="{0F4DD6FA-C381-4B40-B729-0C0BF52D01F1}" type="pres">
      <dgm:prSet presAssocID="{B07256E1-CBD3-4E2B-A992-F9CE615C5998}" presName="Name37" presStyleLbl="parChTrans1D2" presStyleIdx="4" presStyleCnt="9"/>
      <dgm:spPr/>
    </dgm:pt>
    <dgm:pt modelId="{A54D1EA7-53D7-4B1E-AD3B-22FBF24F5E23}" type="pres">
      <dgm:prSet presAssocID="{D082F41B-C115-423F-9B14-9CE7B329DBEF}" presName="hierRoot2" presStyleCnt="0">
        <dgm:presLayoutVars>
          <dgm:hierBranch val="init"/>
        </dgm:presLayoutVars>
      </dgm:prSet>
      <dgm:spPr/>
    </dgm:pt>
    <dgm:pt modelId="{E83B5C1A-84A4-4CE4-A730-DAFBA5F4C71B}" type="pres">
      <dgm:prSet presAssocID="{D082F41B-C115-423F-9B14-9CE7B329DBEF}" presName="rootComposite" presStyleCnt="0"/>
      <dgm:spPr/>
    </dgm:pt>
    <dgm:pt modelId="{92B57905-AECD-4C46-838F-7610C7FE6834}" type="pres">
      <dgm:prSet presAssocID="{D082F41B-C115-423F-9B14-9CE7B329DBEF}" presName="rootText" presStyleLbl="node2" presStyleIdx="4" presStyleCnt="8" custScaleX="35003" custScaleY="230495" custLinFactNeighborX="-967" custLinFactNeighborY="50481">
        <dgm:presLayoutVars>
          <dgm:chPref val="3"/>
        </dgm:presLayoutVars>
      </dgm:prSet>
      <dgm:spPr/>
    </dgm:pt>
    <dgm:pt modelId="{259FE689-D71F-42EE-A7B7-13385E2CA889}" type="pres">
      <dgm:prSet presAssocID="{D082F41B-C115-423F-9B14-9CE7B329DBEF}" presName="rootConnector" presStyleLbl="node2" presStyleIdx="4" presStyleCnt="8"/>
      <dgm:spPr/>
    </dgm:pt>
    <dgm:pt modelId="{BF7E4DB4-4168-43DF-A302-38C680999A30}" type="pres">
      <dgm:prSet presAssocID="{D082F41B-C115-423F-9B14-9CE7B329DBEF}" presName="hierChild4" presStyleCnt="0"/>
      <dgm:spPr/>
    </dgm:pt>
    <dgm:pt modelId="{C6F482B3-A8C3-48D9-88B0-25A819A4E8B0}" type="pres">
      <dgm:prSet presAssocID="{D082F41B-C115-423F-9B14-9CE7B329DBEF}" presName="hierChild5" presStyleCnt="0"/>
      <dgm:spPr/>
    </dgm:pt>
    <dgm:pt modelId="{66C1C695-B850-462B-B8E1-BFE8825FA4EF}" type="pres">
      <dgm:prSet presAssocID="{2FB8E968-BEB3-4B31-9F4A-26E6D9FC065B}" presName="Name37" presStyleLbl="parChTrans1D2" presStyleIdx="5" presStyleCnt="9"/>
      <dgm:spPr/>
    </dgm:pt>
    <dgm:pt modelId="{9099BC3B-B9F9-4398-8062-46762017DDD9}" type="pres">
      <dgm:prSet presAssocID="{086B34A0-7F8F-4928-8EB6-357D652D5C0D}" presName="hierRoot2" presStyleCnt="0">
        <dgm:presLayoutVars>
          <dgm:hierBranch val="init"/>
        </dgm:presLayoutVars>
      </dgm:prSet>
      <dgm:spPr/>
    </dgm:pt>
    <dgm:pt modelId="{8CDFA36F-338F-48FC-986B-27A0062CF48F}" type="pres">
      <dgm:prSet presAssocID="{086B34A0-7F8F-4928-8EB6-357D652D5C0D}" presName="rootComposite" presStyleCnt="0"/>
      <dgm:spPr/>
    </dgm:pt>
    <dgm:pt modelId="{66B316F8-876C-4478-8373-3D4C2B30C38E}" type="pres">
      <dgm:prSet presAssocID="{086B34A0-7F8F-4928-8EB6-357D652D5C0D}" presName="rootText" presStyleLbl="node2" presStyleIdx="5" presStyleCnt="8" custScaleX="84371" custScaleY="230495" custLinFactNeighborX="-967" custLinFactNeighborY="50481">
        <dgm:presLayoutVars>
          <dgm:chPref val="3"/>
        </dgm:presLayoutVars>
      </dgm:prSet>
      <dgm:spPr/>
    </dgm:pt>
    <dgm:pt modelId="{10AA49F1-BBF9-4840-A919-1D7FC3150554}" type="pres">
      <dgm:prSet presAssocID="{086B34A0-7F8F-4928-8EB6-357D652D5C0D}" presName="rootConnector" presStyleLbl="node2" presStyleIdx="5" presStyleCnt="8"/>
      <dgm:spPr/>
    </dgm:pt>
    <dgm:pt modelId="{5DCDB17B-80A1-4743-A210-9C7030777C5A}" type="pres">
      <dgm:prSet presAssocID="{086B34A0-7F8F-4928-8EB6-357D652D5C0D}" presName="hierChild4" presStyleCnt="0"/>
      <dgm:spPr/>
    </dgm:pt>
    <dgm:pt modelId="{D8792A12-DB11-4EF3-808F-2800F54AFC37}" type="pres">
      <dgm:prSet presAssocID="{086B34A0-7F8F-4928-8EB6-357D652D5C0D}" presName="hierChild5" presStyleCnt="0"/>
      <dgm:spPr/>
    </dgm:pt>
    <dgm:pt modelId="{879D4B2A-81AE-4727-AFC2-ED09D1B01B1B}" type="pres">
      <dgm:prSet presAssocID="{156486B3-B2AB-40C6-956A-72E520FEBE62}" presName="Name37" presStyleLbl="parChTrans1D2" presStyleIdx="6" presStyleCnt="9"/>
      <dgm:spPr/>
    </dgm:pt>
    <dgm:pt modelId="{2AA2997F-C2B8-40CC-94C9-166EDFC34764}" type="pres">
      <dgm:prSet presAssocID="{8AB14365-CA6A-44D2-9B03-A03725A76F74}" presName="hierRoot2" presStyleCnt="0">
        <dgm:presLayoutVars>
          <dgm:hierBranch val="init"/>
        </dgm:presLayoutVars>
      </dgm:prSet>
      <dgm:spPr/>
    </dgm:pt>
    <dgm:pt modelId="{035D0861-347B-4E79-BB85-3732E4B4B8AE}" type="pres">
      <dgm:prSet presAssocID="{8AB14365-CA6A-44D2-9B03-A03725A76F74}" presName="rootComposite" presStyleCnt="0"/>
      <dgm:spPr/>
    </dgm:pt>
    <dgm:pt modelId="{65054D5B-DC09-4D35-B671-2BDB78F30458}" type="pres">
      <dgm:prSet presAssocID="{8AB14365-CA6A-44D2-9B03-A03725A76F74}" presName="rootText" presStyleLbl="node2" presStyleIdx="6" presStyleCnt="8" custScaleX="104099" custScaleY="230495" custLinFactNeighborX="-967" custLinFactNeighborY="50481">
        <dgm:presLayoutVars>
          <dgm:chPref val="3"/>
        </dgm:presLayoutVars>
      </dgm:prSet>
      <dgm:spPr/>
    </dgm:pt>
    <dgm:pt modelId="{B47C3F20-D56B-461A-8100-3C2179F4B574}" type="pres">
      <dgm:prSet presAssocID="{8AB14365-CA6A-44D2-9B03-A03725A76F74}" presName="rootConnector" presStyleLbl="node2" presStyleIdx="6" presStyleCnt="8"/>
      <dgm:spPr/>
    </dgm:pt>
    <dgm:pt modelId="{74394379-7DBD-4E6D-9693-C9190AE3F54E}" type="pres">
      <dgm:prSet presAssocID="{8AB14365-CA6A-44D2-9B03-A03725A76F74}" presName="hierChild4" presStyleCnt="0"/>
      <dgm:spPr/>
    </dgm:pt>
    <dgm:pt modelId="{745C5490-D23A-432D-8358-AF5F94EC1611}" type="pres">
      <dgm:prSet presAssocID="{8AB14365-CA6A-44D2-9B03-A03725A76F74}" presName="hierChild5" presStyleCnt="0"/>
      <dgm:spPr/>
    </dgm:pt>
    <dgm:pt modelId="{7E16B57A-0A3C-4206-B984-9109943E5564}" type="pres">
      <dgm:prSet presAssocID="{3FC925E2-02A7-49C9-B39D-21C5805E1787}" presName="Name37" presStyleLbl="parChTrans1D2" presStyleIdx="7" presStyleCnt="9"/>
      <dgm:spPr/>
    </dgm:pt>
    <dgm:pt modelId="{AC786389-B14C-415D-843B-A1C18D2313B8}" type="pres">
      <dgm:prSet presAssocID="{F842EB87-9921-4733-AAF9-C484387F0D32}" presName="hierRoot2" presStyleCnt="0">
        <dgm:presLayoutVars>
          <dgm:hierBranch val="init"/>
        </dgm:presLayoutVars>
      </dgm:prSet>
      <dgm:spPr/>
    </dgm:pt>
    <dgm:pt modelId="{0E726BEB-44AC-4BDF-83BA-8F271D37B787}" type="pres">
      <dgm:prSet presAssocID="{F842EB87-9921-4733-AAF9-C484387F0D32}" presName="rootComposite" presStyleCnt="0"/>
      <dgm:spPr/>
    </dgm:pt>
    <dgm:pt modelId="{60FDF97C-9F46-48A6-968B-AB16DB78A46A}" type="pres">
      <dgm:prSet presAssocID="{F842EB87-9921-4733-AAF9-C484387F0D32}" presName="rootText" presStyleLbl="node2" presStyleIdx="7" presStyleCnt="8" custScaleX="217884" custScaleY="230495" custLinFactNeighborX="-967" custLinFactNeighborY="50481">
        <dgm:presLayoutVars>
          <dgm:chPref val="3"/>
        </dgm:presLayoutVars>
      </dgm:prSet>
      <dgm:spPr>
        <a:prstGeom prst="roundRect">
          <a:avLst/>
        </a:prstGeom>
      </dgm:spPr>
    </dgm:pt>
    <dgm:pt modelId="{4BC24022-4888-4E2B-8B8F-73D81A9944F3}" type="pres">
      <dgm:prSet presAssocID="{F842EB87-9921-4733-AAF9-C484387F0D32}" presName="rootConnector" presStyleLbl="node2" presStyleIdx="7" presStyleCnt="8"/>
      <dgm:spPr/>
    </dgm:pt>
    <dgm:pt modelId="{0A7D6E05-A103-471B-A485-88AA3571E878}" type="pres">
      <dgm:prSet presAssocID="{F842EB87-9921-4733-AAF9-C484387F0D32}" presName="hierChild4" presStyleCnt="0"/>
      <dgm:spPr/>
    </dgm:pt>
    <dgm:pt modelId="{E7F4C080-F496-40E8-9892-484838E87103}" type="pres">
      <dgm:prSet presAssocID="{F842EB87-9921-4733-AAF9-C484387F0D32}" presName="hierChild5" presStyleCnt="0"/>
      <dgm:spPr/>
    </dgm:pt>
    <dgm:pt modelId="{BFADB9C5-E53A-4C2B-9D9F-349F1E2B2A69}" type="pres">
      <dgm:prSet presAssocID="{4A523AE7-0E2F-403C-AAE7-4E1BD0F231B1}" presName="hierChild3" presStyleCnt="0"/>
      <dgm:spPr/>
    </dgm:pt>
    <dgm:pt modelId="{DE539B33-8D04-433C-901D-7E20D05FB809}" type="pres">
      <dgm:prSet presAssocID="{3B7AF88D-D108-4A6A-B77E-C252962B2DBF}" presName="Name111" presStyleLbl="parChTrans1D2" presStyleIdx="8" presStyleCnt="9"/>
      <dgm:spPr/>
    </dgm:pt>
    <dgm:pt modelId="{B043C119-DD78-47DD-9CC2-7D0548C06249}" type="pres">
      <dgm:prSet presAssocID="{0AFCEFB9-406D-4474-A68F-BE576C66BA23}" presName="hierRoot3" presStyleCnt="0">
        <dgm:presLayoutVars>
          <dgm:hierBranch val="init"/>
        </dgm:presLayoutVars>
      </dgm:prSet>
      <dgm:spPr/>
    </dgm:pt>
    <dgm:pt modelId="{60BAFB8D-1C7F-420E-AE73-00FBBFB60CF2}" type="pres">
      <dgm:prSet presAssocID="{0AFCEFB9-406D-4474-A68F-BE576C66BA23}" presName="rootComposite3" presStyleCnt="0"/>
      <dgm:spPr/>
    </dgm:pt>
    <dgm:pt modelId="{5B5C3E4D-9766-4B7D-A92B-63C9AF3B6F35}" type="pres">
      <dgm:prSet presAssocID="{0AFCEFB9-406D-4474-A68F-BE576C66BA23}" presName="rootText3" presStyleLbl="asst1" presStyleIdx="0" presStyleCnt="1" custScaleX="192469" custLinFactX="100000" custLinFactNeighborX="163977" custLinFactNeighborY="-30745">
        <dgm:presLayoutVars>
          <dgm:chPref val="3"/>
        </dgm:presLayoutVars>
      </dgm:prSet>
      <dgm:spPr/>
    </dgm:pt>
    <dgm:pt modelId="{3A11B25E-4741-49DA-95E5-8A984898368C}" type="pres">
      <dgm:prSet presAssocID="{0AFCEFB9-406D-4474-A68F-BE576C66BA23}" presName="rootConnector3" presStyleLbl="asst1" presStyleIdx="0" presStyleCnt="1"/>
      <dgm:spPr/>
    </dgm:pt>
    <dgm:pt modelId="{02AC76FE-7D32-466C-BAA3-2871454DCB4B}" type="pres">
      <dgm:prSet presAssocID="{0AFCEFB9-406D-4474-A68F-BE576C66BA23}" presName="hierChild6" presStyleCnt="0"/>
      <dgm:spPr/>
    </dgm:pt>
    <dgm:pt modelId="{327B2FDD-1D00-4292-AB71-07385BC71818}" type="pres">
      <dgm:prSet presAssocID="{0AFCEFB9-406D-4474-A68F-BE576C66BA23}" presName="hierChild7" presStyleCnt="0"/>
      <dgm:spPr/>
    </dgm:pt>
  </dgm:ptLst>
  <dgm:cxnLst>
    <dgm:cxn modelId="{68C62301-F0AD-4100-AD70-6EE03D935945}" type="presOf" srcId="{1B1E23AC-0257-412F-BDE7-7E5074002AF0}" destId="{240E3827-0EE6-4289-B870-D92622850427}" srcOrd="0" destOrd="0" presId="urn:microsoft.com/office/officeart/2005/8/layout/orgChart1"/>
    <dgm:cxn modelId="{C5A33B0C-9282-4D16-BEFC-E4E23D62B2F0}" type="presOf" srcId="{C55877C4-2649-4EDA-B29F-FBA9A6F021E6}" destId="{066744C1-E714-464E-BCB2-6585B97A618E}" srcOrd="0" destOrd="0" presId="urn:microsoft.com/office/officeart/2005/8/layout/orgChart1"/>
    <dgm:cxn modelId="{D65D5B0F-BDD4-415F-BC15-5CBD72C04146}" type="presOf" srcId="{B07256E1-CBD3-4E2B-A992-F9CE615C5998}" destId="{0F4DD6FA-C381-4B40-B729-0C0BF52D01F1}" srcOrd="0" destOrd="0" presId="urn:microsoft.com/office/officeart/2005/8/layout/orgChart1"/>
    <dgm:cxn modelId="{2D821A17-9E68-47DA-923D-DA86F37DC93B}" type="presOf" srcId="{1B1E23AC-0257-412F-BDE7-7E5074002AF0}" destId="{9F4C0701-234B-4A28-BD91-11436B10FE1F}" srcOrd="1" destOrd="0" presId="urn:microsoft.com/office/officeart/2005/8/layout/orgChart1"/>
    <dgm:cxn modelId="{6C28F51F-C5F7-46DE-BC7A-2A11E053F982}" type="presOf" srcId="{4A523AE7-0E2F-403C-AAE7-4E1BD0F231B1}" destId="{C56F937A-BF90-4697-BB18-6DDCAC513669}" srcOrd="0" destOrd="0" presId="urn:microsoft.com/office/officeart/2005/8/layout/orgChart1"/>
    <dgm:cxn modelId="{F8FF4723-EDF0-482D-8AAE-0E5E01F15A34}" type="presOf" srcId="{0AFCEFB9-406D-4474-A68F-BE576C66BA23}" destId="{5B5C3E4D-9766-4B7D-A92B-63C9AF3B6F35}" srcOrd="0" destOrd="0" presId="urn:microsoft.com/office/officeart/2005/8/layout/orgChart1"/>
    <dgm:cxn modelId="{8BB2FC27-9B46-4052-AE3D-7ED09B6D7FF3}" type="presOf" srcId="{0AFCEFB9-406D-4474-A68F-BE576C66BA23}" destId="{3A11B25E-4741-49DA-95E5-8A984898368C}" srcOrd="1" destOrd="0" presId="urn:microsoft.com/office/officeart/2005/8/layout/orgChart1"/>
    <dgm:cxn modelId="{2DB5CB2D-DD9C-459E-B568-D86F4EE8DADF}" type="presOf" srcId="{8AB14365-CA6A-44D2-9B03-A03725A76F74}" destId="{B47C3F20-D56B-461A-8100-3C2179F4B574}" srcOrd="1" destOrd="0" presId="urn:microsoft.com/office/officeart/2005/8/layout/orgChart1"/>
    <dgm:cxn modelId="{41084E2E-E07A-4EE4-A4D3-189AB42DCC56}" type="presOf" srcId="{CD4AC50B-A8B4-493C-9A37-7C5DEF3BCAA7}" destId="{B35FC543-C086-4886-BC22-2890A567F9CE}" srcOrd="1" destOrd="0" presId="urn:microsoft.com/office/officeart/2005/8/layout/orgChart1"/>
    <dgm:cxn modelId="{C0B8A435-33AD-45DF-B319-0735DAE70FFC}" srcId="{4A523AE7-0E2F-403C-AAE7-4E1BD0F231B1}" destId="{8AB14365-CA6A-44D2-9B03-A03725A76F74}" srcOrd="6" destOrd="0" parTransId="{156486B3-B2AB-40C6-956A-72E520FEBE62}" sibTransId="{2789D332-A8E4-4C90-B0A0-3C1CD26F97D7}"/>
    <dgm:cxn modelId="{8E9CAA37-4EE7-4618-A040-42A913915B34}" type="presOf" srcId="{086B34A0-7F8F-4928-8EB6-357D652D5C0D}" destId="{66B316F8-876C-4478-8373-3D4C2B30C38E}" srcOrd="0" destOrd="0" presId="urn:microsoft.com/office/officeart/2005/8/layout/orgChart1"/>
    <dgm:cxn modelId="{2A688B5E-928B-4D8C-8AAA-779F9A19B9C5}" type="presOf" srcId="{D082F41B-C115-423F-9B14-9CE7B329DBEF}" destId="{259FE689-D71F-42EE-A7B7-13385E2CA889}" srcOrd="1" destOrd="0" presId="urn:microsoft.com/office/officeart/2005/8/layout/orgChart1"/>
    <dgm:cxn modelId="{B3779B66-05C4-4226-B6EC-E60CF31D7293}" type="presOf" srcId="{6326D903-B088-480D-9E56-43B4486C31F6}" destId="{314CE459-044D-4AF3-ADA4-C5917B09F2A8}" srcOrd="0" destOrd="0" presId="urn:microsoft.com/office/officeart/2005/8/layout/orgChart1"/>
    <dgm:cxn modelId="{648E6448-37E4-4C9A-9577-52D82920DF81}" type="presOf" srcId="{89CB6542-FF0C-4839-A5C5-A8043B80C3B3}" destId="{890575B5-4CEF-462B-BEC5-690B005B5EE8}" srcOrd="0" destOrd="0" presId="urn:microsoft.com/office/officeart/2005/8/layout/orgChart1"/>
    <dgm:cxn modelId="{FA782A4D-8C47-4C59-9046-6BAB67F37B22}" type="presOf" srcId="{6BF7F795-DC97-4AF2-8DF2-A6B29D182CE6}" destId="{081FAFD2-6A51-44F4-9436-BA35F0D12033}" srcOrd="0" destOrd="0" presId="urn:microsoft.com/office/officeart/2005/8/layout/orgChart1"/>
    <dgm:cxn modelId="{D7AFFA70-9997-472B-A9DB-62EE70FF6D7D}" srcId="{4A523AE7-0E2F-403C-AAE7-4E1BD0F231B1}" destId="{D082F41B-C115-423F-9B14-9CE7B329DBEF}" srcOrd="4" destOrd="0" parTransId="{B07256E1-CBD3-4E2B-A992-F9CE615C5998}" sibTransId="{B9EED391-BB2C-4449-AE64-C4853AC1C5C1}"/>
    <dgm:cxn modelId="{63D53372-5902-4AAA-9E11-69DB40843141}" srcId="{4A523AE7-0E2F-403C-AAE7-4E1BD0F231B1}" destId="{1B1E23AC-0257-412F-BDE7-7E5074002AF0}" srcOrd="3" destOrd="0" parTransId="{89CB6542-FF0C-4839-A5C5-A8043B80C3B3}" sibTransId="{6DB0FD6B-16CA-4160-BE1B-7DD784174518}"/>
    <dgm:cxn modelId="{E5146555-C515-4E7F-9A3B-BDE3E09DC337}" type="presOf" srcId="{2FB8E968-BEB3-4B31-9F4A-26E6D9FC065B}" destId="{66C1C695-B850-462B-B8E1-BFE8825FA4EF}" srcOrd="0" destOrd="0" presId="urn:microsoft.com/office/officeart/2005/8/layout/orgChart1"/>
    <dgm:cxn modelId="{29DC6457-4DE3-4D83-B107-7A760E56088F}" srcId="{4A523AE7-0E2F-403C-AAE7-4E1BD0F231B1}" destId="{F5A1EDB4-F6FA-4F47-A6AF-B66CA50BB6A3}" srcOrd="1" destOrd="0" parTransId="{C55877C4-2649-4EDA-B29F-FBA9A6F021E6}" sibTransId="{56E3875D-E3AC-4B05-B522-1317288297DD}"/>
    <dgm:cxn modelId="{BA2F7390-953E-483D-AE01-BC5A4B2B0256}" type="presOf" srcId="{876D35B8-33FF-4856-B123-C9B3EF29D081}" destId="{14D4797D-A27A-4499-A6E7-E0E8414A8CBB}" srcOrd="0" destOrd="0" presId="urn:microsoft.com/office/officeart/2005/8/layout/orgChart1"/>
    <dgm:cxn modelId="{13BE5990-C146-4A0B-8D1E-C5F36EE3198D}" type="presOf" srcId="{086B34A0-7F8F-4928-8EB6-357D652D5C0D}" destId="{10AA49F1-BBF9-4840-A919-1D7FC3150554}" srcOrd="1" destOrd="0" presId="urn:microsoft.com/office/officeart/2005/8/layout/orgChart1"/>
    <dgm:cxn modelId="{F97DF191-0EC2-499C-A5DB-3FF2F98EE887}" srcId="{4A523AE7-0E2F-403C-AAE7-4E1BD0F231B1}" destId="{876D35B8-33FF-4856-B123-C9B3EF29D081}" srcOrd="0" destOrd="0" parTransId="{6BF7F795-DC97-4AF2-8DF2-A6B29D182CE6}" sibTransId="{BB8D3B27-459C-4960-9DED-270BCE80D078}"/>
    <dgm:cxn modelId="{EE0BC794-D547-4133-97C0-FF39113F348C}" type="presOf" srcId="{F842EB87-9921-4733-AAF9-C484387F0D32}" destId="{60FDF97C-9F46-48A6-968B-AB16DB78A46A}" srcOrd="0" destOrd="0" presId="urn:microsoft.com/office/officeart/2005/8/layout/orgChart1"/>
    <dgm:cxn modelId="{95EA4D97-BE82-48D0-9A7D-D35A55F542B3}" type="presOf" srcId="{4A523AE7-0E2F-403C-AAE7-4E1BD0F231B1}" destId="{BFF79C44-66B1-4CA2-B2E8-E548705E112E}" srcOrd="1" destOrd="0" presId="urn:microsoft.com/office/officeart/2005/8/layout/orgChart1"/>
    <dgm:cxn modelId="{47498499-6EB2-458D-B3DF-CA3F6EF7F8A1}" type="presOf" srcId="{3B7AF88D-D108-4A6A-B77E-C252962B2DBF}" destId="{DE539B33-8D04-433C-901D-7E20D05FB809}" srcOrd="0" destOrd="0" presId="urn:microsoft.com/office/officeart/2005/8/layout/orgChart1"/>
    <dgm:cxn modelId="{612CE99D-6F29-4910-B0E1-A7DFE5F51A3E}" type="presOf" srcId="{5D88EF62-C01F-4EE2-9DBC-AC52ECEB92CD}" destId="{E9C890D4-4539-4F53-9AEB-CE4C7B7CA771}" srcOrd="0" destOrd="0" presId="urn:microsoft.com/office/officeart/2005/8/layout/orgChart1"/>
    <dgm:cxn modelId="{B363839E-4975-4267-97DD-2DAB7F119B6D}" srcId="{4A523AE7-0E2F-403C-AAE7-4E1BD0F231B1}" destId="{F842EB87-9921-4733-AAF9-C484387F0D32}" srcOrd="8" destOrd="0" parTransId="{3FC925E2-02A7-49C9-B39D-21C5805E1787}" sibTransId="{F582E881-9D77-4AF6-8F6B-F007788AF132}"/>
    <dgm:cxn modelId="{8B9ABD9F-BC6D-4B91-AD96-144372A4F530}" type="presOf" srcId="{D082F41B-C115-423F-9B14-9CE7B329DBEF}" destId="{92B57905-AECD-4C46-838F-7610C7FE6834}" srcOrd="0" destOrd="0" presId="urn:microsoft.com/office/officeart/2005/8/layout/orgChart1"/>
    <dgm:cxn modelId="{A160F59F-BDBA-43D6-8707-114E3CB2C7E8}" type="presOf" srcId="{156486B3-B2AB-40C6-956A-72E520FEBE62}" destId="{879D4B2A-81AE-4727-AFC2-ED09D1B01B1B}" srcOrd="0" destOrd="0" presId="urn:microsoft.com/office/officeart/2005/8/layout/orgChart1"/>
    <dgm:cxn modelId="{AC5FD0A6-5D79-473A-97BE-22370E8AF5AE}" srcId="{6326D903-B088-480D-9E56-43B4486C31F6}" destId="{4A523AE7-0E2F-403C-AAE7-4E1BD0F231B1}" srcOrd="0" destOrd="0" parTransId="{52B16365-BEF9-4553-98A1-E8893A3A2C6D}" sibTransId="{EEFF9E06-B4F3-4E0F-864E-1FD3842BE72B}"/>
    <dgm:cxn modelId="{AF713FBF-DC37-46E4-9339-5E3DE9EDD992}" type="presOf" srcId="{3FC925E2-02A7-49C9-B39D-21C5805E1787}" destId="{7E16B57A-0A3C-4206-B984-9109943E5564}" srcOrd="0" destOrd="0" presId="urn:microsoft.com/office/officeart/2005/8/layout/orgChart1"/>
    <dgm:cxn modelId="{41D17DC0-8DB0-464D-8E56-929988D54445}" type="presOf" srcId="{F5A1EDB4-F6FA-4F47-A6AF-B66CA50BB6A3}" destId="{46D74AF1-8B10-41B3-9B10-5B58206D9B49}" srcOrd="0" destOrd="0" presId="urn:microsoft.com/office/officeart/2005/8/layout/orgChart1"/>
    <dgm:cxn modelId="{8B4F1ECE-007E-4E6C-B1A8-9216F989C494}" srcId="{4A523AE7-0E2F-403C-AAE7-4E1BD0F231B1}" destId="{CD4AC50B-A8B4-493C-9A37-7C5DEF3BCAA7}" srcOrd="2" destOrd="0" parTransId="{5D88EF62-C01F-4EE2-9DBC-AC52ECEB92CD}" sibTransId="{6E975DC1-B30B-4366-887D-134617C43CB2}"/>
    <dgm:cxn modelId="{D128A4D4-1625-4DBC-A34D-6C67484AB16C}" type="presOf" srcId="{F5A1EDB4-F6FA-4F47-A6AF-B66CA50BB6A3}" destId="{8BA5C252-CE8E-403F-B653-F2D620FAD127}" srcOrd="1" destOrd="0" presId="urn:microsoft.com/office/officeart/2005/8/layout/orgChart1"/>
    <dgm:cxn modelId="{477B79D5-6F44-4101-947B-9BA1E48F2285}" type="presOf" srcId="{8AB14365-CA6A-44D2-9B03-A03725A76F74}" destId="{65054D5B-DC09-4D35-B671-2BDB78F30458}" srcOrd="0" destOrd="0" presId="urn:microsoft.com/office/officeart/2005/8/layout/orgChart1"/>
    <dgm:cxn modelId="{B55150DA-C8D4-405A-BCD3-F8D1689A78E0}" srcId="{4A523AE7-0E2F-403C-AAE7-4E1BD0F231B1}" destId="{0AFCEFB9-406D-4474-A68F-BE576C66BA23}" srcOrd="7" destOrd="0" parTransId="{3B7AF88D-D108-4A6A-B77E-C252962B2DBF}" sibTransId="{4915F228-5235-4BE3-87FA-BC529066F1C9}"/>
    <dgm:cxn modelId="{65324FE0-CADE-4F33-AAE4-DE5E5AA25206}" type="presOf" srcId="{876D35B8-33FF-4856-B123-C9B3EF29D081}" destId="{0A029086-D052-4254-9894-702EA3827466}" srcOrd="1" destOrd="0" presId="urn:microsoft.com/office/officeart/2005/8/layout/orgChart1"/>
    <dgm:cxn modelId="{50CE58E1-9F35-4736-82B0-DBC3967B7A40}" type="presOf" srcId="{CD4AC50B-A8B4-493C-9A37-7C5DEF3BCAA7}" destId="{B328852D-CE4B-4AF4-A993-4F3C57B02B5C}" srcOrd="0" destOrd="0" presId="urn:microsoft.com/office/officeart/2005/8/layout/orgChart1"/>
    <dgm:cxn modelId="{2D2141F5-BFB9-493D-BDE1-8EE7C1E6DFFD}" srcId="{4A523AE7-0E2F-403C-AAE7-4E1BD0F231B1}" destId="{086B34A0-7F8F-4928-8EB6-357D652D5C0D}" srcOrd="5" destOrd="0" parTransId="{2FB8E968-BEB3-4B31-9F4A-26E6D9FC065B}" sibTransId="{282640BC-99B1-447A-80B5-992192FE33AB}"/>
    <dgm:cxn modelId="{499925FD-9716-4665-A873-B5BC01D3C476}" type="presOf" srcId="{F842EB87-9921-4733-AAF9-C484387F0D32}" destId="{4BC24022-4888-4E2B-8B8F-73D81A9944F3}" srcOrd="1" destOrd="0" presId="urn:microsoft.com/office/officeart/2005/8/layout/orgChart1"/>
    <dgm:cxn modelId="{ABABDDC0-AEF6-4F22-9628-5412902878D9}" type="presParOf" srcId="{314CE459-044D-4AF3-ADA4-C5917B09F2A8}" destId="{8067C344-5FA8-41F2-ACE5-983AA8B40AE2}" srcOrd="0" destOrd="0" presId="urn:microsoft.com/office/officeart/2005/8/layout/orgChart1"/>
    <dgm:cxn modelId="{C195C041-24EB-4F0F-BF34-2E0273CC894E}" type="presParOf" srcId="{8067C344-5FA8-41F2-ACE5-983AA8B40AE2}" destId="{08189F86-AC63-4709-B2AA-C37BDDD00F9C}" srcOrd="0" destOrd="0" presId="urn:microsoft.com/office/officeart/2005/8/layout/orgChart1"/>
    <dgm:cxn modelId="{DE3C9754-C88C-4DCA-B2C5-485F89C7266C}" type="presParOf" srcId="{08189F86-AC63-4709-B2AA-C37BDDD00F9C}" destId="{C56F937A-BF90-4697-BB18-6DDCAC513669}" srcOrd="0" destOrd="0" presId="urn:microsoft.com/office/officeart/2005/8/layout/orgChart1"/>
    <dgm:cxn modelId="{7AD1CD72-1E39-4F4E-9223-D40A876F0CAF}" type="presParOf" srcId="{08189F86-AC63-4709-B2AA-C37BDDD00F9C}" destId="{BFF79C44-66B1-4CA2-B2E8-E548705E112E}" srcOrd="1" destOrd="0" presId="urn:microsoft.com/office/officeart/2005/8/layout/orgChart1"/>
    <dgm:cxn modelId="{9F399439-57A6-49AA-A999-D45FD14AC16A}" type="presParOf" srcId="{8067C344-5FA8-41F2-ACE5-983AA8B40AE2}" destId="{2AF630FA-162B-4451-A0D0-0098F929D273}" srcOrd="1" destOrd="0" presId="urn:microsoft.com/office/officeart/2005/8/layout/orgChart1"/>
    <dgm:cxn modelId="{216F95C7-36B5-49FE-B0EE-C576556CC582}" type="presParOf" srcId="{2AF630FA-162B-4451-A0D0-0098F929D273}" destId="{081FAFD2-6A51-44F4-9436-BA35F0D12033}" srcOrd="0" destOrd="0" presId="urn:microsoft.com/office/officeart/2005/8/layout/orgChart1"/>
    <dgm:cxn modelId="{3ADA2152-9B3A-4C76-A563-A738C2C2C955}" type="presParOf" srcId="{2AF630FA-162B-4451-A0D0-0098F929D273}" destId="{CDB8D655-39A0-4B67-84E3-6813DD77B66E}" srcOrd="1" destOrd="0" presId="urn:microsoft.com/office/officeart/2005/8/layout/orgChart1"/>
    <dgm:cxn modelId="{0D727A3E-1988-4E36-AD63-A7595E581BD2}" type="presParOf" srcId="{CDB8D655-39A0-4B67-84E3-6813DD77B66E}" destId="{5D6783C4-F822-4E7E-974D-2698456EE38B}" srcOrd="0" destOrd="0" presId="urn:microsoft.com/office/officeart/2005/8/layout/orgChart1"/>
    <dgm:cxn modelId="{5B4DDA3A-103C-46ED-989B-F3031F58E3D9}" type="presParOf" srcId="{5D6783C4-F822-4E7E-974D-2698456EE38B}" destId="{14D4797D-A27A-4499-A6E7-E0E8414A8CBB}" srcOrd="0" destOrd="0" presId="urn:microsoft.com/office/officeart/2005/8/layout/orgChart1"/>
    <dgm:cxn modelId="{DD2C7C54-237D-48A7-A94B-C815957D4DB9}" type="presParOf" srcId="{5D6783C4-F822-4E7E-974D-2698456EE38B}" destId="{0A029086-D052-4254-9894-702EA3827466}" srcOrd="1" destOrd="0" presId="urn:microsoft.com/office/officeart/2005/8/layout/orgChart1"/>
    <dgm:cxn modelId="{6093EC83-0E5B-4086-9F1A-659D4FB98CE0}" type="presParOf" srcId="{CDB8D655-39A0-4B67-84E3-6813DD77B66E}" destId="{F2DCD52C-402F-46E8-A3F9-DA2C2E7F9D00}" srcOrd="1" destOrd="0" presId="urn:microsoft.com/office/officeart/2005/8/layout/orgChart1"/>
    <dgm:cxn modelId="{6A6DBEE9-FD2C-4810-9311-4F9F46A5DC35}" type="presParOf" srcId="{CDB8D655-39A0-4B67-84E3-6813DD77B66E}" destId="{8B8FB746-A1E8-4A2E-9EDF-CBECA1CB717E}" srcOrd="2" destOrd="0" presId="urn:microsoft.com/office/officeart/2005/8/layout/orgChart1"/>
    <dgm:cxn modelId="{38E571DD-2299-42AA-89E4-C35288A4A951}" type="presParOf" srcId="{2AF630FA-162B-4451-A0D0-0098F929D273}" destId="{066744C1-E714-464E-BCB2-6585B97A618E}" srcOrd="2" destOrd="0" presId="urn:microsoft.com/office/officeart/2005/8/layout/orgChart1"/>
    <dgm:cxn modelId="{F166806B-B0D6-4466-AF86-82C258CD2DDC}" type="presParOf" srcId="{2AF630FA-162B-4451-A0D0-0098F929D273}" destId="{7BAB06AF-A68C-4E1D-A9D3-DDDEC44275C4}" srcOrd="3" destOrd="0" presId="urn:microsoft.com/office/officeart/2005/8/layout/orgChart1"/>
    <dgm:cxn modelId="{A70C656B-A99A-4C8A-B8BF-340BE96129C0}" type="presParOf" srcId="{7BAB06AF-A68C-4E1D-A9D3-DDDEC44275C4}" destId="{A6193E8D-DDC3-487E-AA87-EB2A5DB193DA}" srcOrd="0" destOrd="0" presId="urn:microsoft.com/office/officeart/2005/8/layout/orgChart1"/>
    <dgm:cxn modelId="{D112828D-8585-4367-B027-C8D5174AFB9C}" type="presParOf" srcId="{A6193E8D-DDC3-487E-AA87-EB2A5DB193DA}" destId="{46D74AF1-8B10-41B3-9B10-5B58206D9B49}" srcOrd="0" destOrd="0" presId="urn:microsoft.com/office/officeart/2005/8/layout/orgChart1"/>
    <dgm:cxn modelId="{EFF9CC2E-8229-4B74-8757-5775AF6CA271}" type="presParOf" srcId="{A6193E8D-DDC3-487E-AA87-EB2A5DB193DA}" destId="{8BA5C252-CE8E-403F-B653-F2D620FAD127}" srcOrd="1" destOrd="0" presId="urn:microsoft.com/office/officeart/2005/8/layout/orgChart1"/>
    <dgm:cxn modelId="{7DFFABA2-AA2E-49FC-B178-492081D229ED}" type="presParOf" srcId="{7BAB06AF-A68C-4E1D-A9D3-DDDEC44275C4}" destId="{FD7B918B-ADE4-428C-9794-C8D7D30BA9ED}" srcOrd="1" destOrd="0" presId="urn:microsoft.com/office/officeart/2005/8/layout/orgChart1"/>
    <dgm:cxn modelId="{990D341A-9E97-4447-BF23-4BB31560EBB6}" type="presParOf" srcId="{7BAB06AF-A68C-4E1D-A9D3-DDDEC44275C4}" destId="{FD06F2F4-E7EA-445A-BC24-BBEDB2C522B2}" srcOrd="2" destOrd="0" presId="urn:microsoft.com/office/officeart/2005/8/layout/orgChart1"/>
    <dgm:cxn modelId="{529EECA5-6797-4697-82DA-1A6721E47916}" type="presParOf" srcId="{2AF630FA-162B-4451-A0D0-0098F929D273}" destId="{E9C890D4-4539-4F53-9AEB-CE4C7B7CA771}" srcOrd="4" destOrd="0" presId="urn:microsoft.com/office/officeart/2005/8/layout/orgChart1"/>
    <dgm:cxn modelId="{625B1A0D-DBB7-4862-A0A2-FAC1DE47912B}" type="presParOf" srcId="{2AF630FA-162B-4451-A0D0-0098F929D273}" destId="{E09B2FBC-FAD9-4795-B013-4FDF1E0185ED}" srcOrd="5" destOrd="0" presId="urn:microsoft.com/office/officeart/2005/8/layout/orgChart1"/>
    <dgm:cxn modelId="{5191458F-51F2-4303-8499-103BAF6BFEFD}" type="presParOf" srcId="{E09B2FBC-FAD9-4795-B013-4FDF1E0185ED}" destId="{FA769B18-B63E-47EB-8DC0-B5CFE9E73E6C}" srcOrd="0" destOrd="0" presId="urn:microsoft.com/office/officeart/2005/8/layout/orgChart1"/>
    <dgm:cxn modelId="{BD9A5D18-9778-44F7-9D5F-04DE0CEBBEC6}" type="presParOf" srcId="{FA769B18-B63E-47EB-8DC0-B5CFE9E73E6C}" destId="{B328852D-CE4B-4AF4-A993-4F3C57B02B5C}" srcOrd="0" destOrd="0" presId="urn:microsoft.com/office/officeart/2005/8/layout/orgChart1"/>
    <dgm:cxn modelId="{536A3CBD-79EE-4AA4-A163-9891E36AF60C}" type="presParOf" srcId="{FA769B18-B63E-47EB-8DC0-B5CFE9E73E6C}" destId="{B35FC543-C086-4886-BC22-2890A567F9CE}" srcOrd="1" destOrd="0" presId="urn:microsoft.com/office/officeart/2005/8/layout/orgChart1"/>
    <dgm:cxn modelId="{8AAF81C0-A55E-4604-8915-8BB5743F142D}" type="presParOf" srcId="{E09B2FBC-FAD9-4795-B013-4FDF1E0185ED}" destId="{F745F4D3-D959-4DC0-BCEA-6965A4531C18}" srcOrd="1" destOrd="0" presId="urn:microsoft.com/office/officeart/2005/8/layout/orgChart1"/>
    <dgm:cxn modelId="{42ADD663-CC59-4EE1-89BC-D9FA3B5A8E5B}" type="presParOf" srcId="{E09B2FBC-FAD9-4795-B013-4FDF1E0185ED}" destId="{4D1B5A73-B97C-47AA-9DC2-8054EF822844}" srcOrd="2" destOrd="0" presId="urn:microsoft.com/office/officeart/2005/8/layout/orgChart1"/>
    <dgm:cxn modelId="{17F8E870-486F-48B9-9FAD-8E722BBD48B5}" type="presParOf" srcId="{2AF630FA-162B-4451-A0D0-0098F929D273}" destId="{890575B5-4CEF-462B-BEC5-690B005B5EE8}" srcOrd="6" destOrd="0" presId="urn:microsoft.com/office/officeart/2005/8/layout/orgChart1"/>
    <dgm:cxn modelId="{1B9F6B8C-328B-40F7-9AEA-5F31771E33E1}" type="presParOf" srcId="{2AF630FA-162B-4451-A0D0-0098F929D273}" destId="{B83E3A60-3508-45D6-86EC-873C9A873B02}" srcOrd="7" destOrd="0" presId="urn:microsoft.com/office/officeart/2005/8/layout/orgChart1"/>
    <dgm:cxn modelId="{4535B2A5-C20E-44AB-AB96-BEF975476B85}" type="presParOf" srcId="{B83E3A60-3508-45D6-86EC-873C9A873B02}" destId="{E5F5A408-ECEC-41AF-AFE7-7CBAF80A101F}" srcOrd="0" destOrd="0" presId="urn:microsoft.com/office/officeart/2005/8/layout/orgChart1"/>
    <dgm:cxn modelId="{09345840-2293-4759-B8A6-214E36C4A153}" type="presParOf" srcId="{E5F5A408-ECEC-41AF-AFE7-7CBAF80A101F}" destId="{240E3827-0EE6-4289-B870-D92622850427}" srcOrd="0" destOrd="0" presId="urn:microsoft.com/office/officeart/2005/8/layout/orgChart1"/>
    <dgm:cxn modelId="{AFD25EE5-E714-438D-B5C0-5C6D7B5EA067}" type="presParOf" srcId="{E5F5A408-ECEC-41AF-AFE7-7CBAF80A101F}" destId="{9F4C0701-234B-4A28-BD91-11436B10FE1F}" srcOrd="1" destOrd="0" presId="urn:microsoft.com/office/officeart/2005/8/layout/orgChart1"/>
    <dgm:cxn modelId="{7D85CA71-1360-4C8D-9B62-8EE6D3906CC4}" type="presParOf" srcId="{B83E3A60-3508-45D6-86EC-873C9A873B02}" destId="{C2B9B000-F42C-40D2-AA0B-3DD2070A290E}" srcOrd="1" destOrd="0" presId="urn:microsoft.com/office/officeart/2005/8/layout/orgChart1"/>
    <dgm:cxn modelId="{31EABB1C-C321-4245-93C6-485A3FF2CBF6}" type="presParOf" srcId="{B83E3A60-3508-45D6-86EC-873C9A873B02}" destId="{7F236595-3F52-4EDB-98E1-9802F5A9F515}" srcOrd="2" destOrd="0" presId="urn:microsoft.com/office/officeart/2005/8/layout/orgChart1"/>
    <dgm:cxn modelId="{FFC64642-8000-46B8-8F62-309823FDB01F}" type="presParOf" srcId="{2AF630FA-162B-4451-A0D0-0098F929D273}" destId="{0F4DD6FA-C381-4B40-B729-0C0BF52D01F1}" srcOrd="8" destOrd="0" presId="urn:microsoft.com/office/officeart/2005/8/layout/orgChart1"/>
    <dgm:cxn modelId="{8BAC5B14-FC33-4A95-A6BB-9CA6FCCACB0A}" type="presParOf" srcId="{2AF630FA-162B-4451-A0D0-0098F929D273}" destId="{A54D1EA7-53D7-4B1E-AD3B-22FBF24F5E23}" srcOrd="9" destOrd="0" presId="urn:microsoft.com/office/officeart/2005/8/layout/orgChart1"/>
    <dgm:cxn modelId="{09307585-F651-4899-B190-65E7650D5049}" type="presParOf" srcId="{A54D1EA7-53D7-4B1E-AD3B-22FBF24F5E23}" destId="{E83B5C1A-84A4-4CE4-A730-DAFBA5F4C71B}" srcOrd="0" destOrd="0" presId="urn:microsoft.com/office/officeart/2005/8/layout/orgChart1"/>
    <dgm:cxn modelId="{2CC56638-F50E-407E-8910-93D96557329A}" type="presParOf" srcId="{E83B5C1A-84A4-4CE4-A730-DAFBA5F4C71B}" destId="{92B57905-AECD-4C46-838F-7610C7FE6834}" srcOrd="0" destOrd="0" presId="urn:microsoft.com/office/officeart/2005/8/layout/orgChart1"/>
    <dgm:cxn modelId="{332C450D-C5A4-44E8-91A1-18C432D4D500}" type="presParOf" srcId="{E83B5C1A-84A4-4CE4-A730-DAFBA5F4C71B}" destId="{259FE689-D71F-42EE-A7B7-13385E2CA889}" srcOrd="1" destOrd="0" presId="urn:microsoft.com/office/officeart/2005/8/layout/orgChart1"/>
    <dgm:cxn modelId="{886D4095-5AC6-4D8A-889E-BAD3F789546D}" type="presParOf" srcId="{A54D1EA7-53D7-4B1E-AD3B-22FBF24F5E23}" destId="{BF7E4DB4-4168-43DF-A302-38C680999A30}" srcOrd="1" destOrd="0" presId="urn:microsoft.com/office/officeart/2005/8/layout/orgChart1"/>
    <dgm:cxn modelId="{5BFD8834-A241-4707-9E90-5998B7810CF6}" type="presParOf" srcId="{A54D1EA7-53D7-4B1E-AD3B-22FBF24F5E23}" destId="{C6F482B3-A8C3-48D9-88B0-25A819A4E8B0}" srcOrd="2" destOrd="0" presId="urn:microsoft.com/office/officeart/2005/8/layout/orgChart1"/>
    <dgm:cxn modelId="{08148E1F-3EB9-4C0A-BA15-811AF5AE2D2E}" type="presParOf" srcId="{2AF630FA-162B-4451-A0D0-0098F929D273}" destId="{66C1C695-B850-462B-B8E1-BFE8825FA4EF}" srcOrd="10" destOrd="0" presId="urn:microsoft.com/office/officeart/2005/8/layout/orgChart1"/>
    <dgm:cxn modelId="{DE054F97-5F17-450E-AAEB-AC966DB8070C}" type="presParOf" srcId="{2AF630FA-162B-4451-A0D0-0098F929D273}" destId="{9099BC3B-B9F9-4398-8062-46762017DDD9}" srcOrd="11" destOrd="0" presId="urn:microsoft.com/office/officeart/2005/8/layout/orgChart1"/>
    <dgm:cxn modelId="{0588D4F1-3E84-4947-B9F4-E82C9F4A671C}" type="presParOf" srcId="{9099BC3B-B9F9-4398-8062-46762017DDD9}" destId="{8CDFA36F-338F-48FC-986B-27A0062CF48F}" srcOrd="0" destOrd="0" presId="urn:microsoft.com/office/officeart/2005/8/layout/orgChart1"/>
    <dgm:cxn modelId="{9329EDCC-B67D-49FD-B114-D25E3D254FED}" type="presParOf" srcId="{8CDFA36F-338F-48FC-986B-27A0062CF48F}" destId="{66B316F8-876C-4478-8373-3D4C2B30C38E}" srcOrd="0" destOrd="0" presId="urn:microsoft.com/office/officeart/2005/8/layout/orgChart1"/>
    <dgm:cxn modelId="{FEB11807-9058-40FB-9450-C36401A10AB0}" type="presParOf" srcId="{8CDFA36F-338F-48FC-986B-27A0062CF48F}" destId="{10AA49F1-BBF9-4840-A919-1D7FC3150554}" srcOrd="1" destOrd="0" presId="urn:microsoft.com/office/officeart/2005/8/layout/orgChart1"/>
    <dgm:cxn modelId="{6617EBA0-1739-4727-A9EC-470C04DDA2E9}" type="presParOf" srcId="{9099BC3B-B9F9-4398-8062-46762017DDD9}" destId="{5DCDB17B-80A1-4743-A210-9C7030777C5A}" srcOrd="1" destOrd="0" presId="urn:microsoft.com/office/officeart/2005/8/layout/orgChart1"/>
    <dgm:cxn modelId="{03109AB4-2790-4521-AF30-1E61C9320510}" type="presParOf" srcId="{9099BC3B-B9F9-4398-8062-46762017DDD9}" destId="{D8792A12-DB11-4EF3-808F-2800F54AFC37}" srcOrd="2" destOrd="0" presId="urn:microsoft.com/office/officeart/2005/8/layout/orgChart1"/>
    <dgm:cxn modelId="{7A4D7664-D6E8-4594-9987-D603FDF03456}" type="presParOf" srcId="{2AF630FA-162B-4451-A0D0-0098F929D273}" destId="{879D4B2A-81AE-4727-AFC2-ED09D1B01B1B}" srcOrd="12" destOrd="0" presId="urn:microsoft.com/office/officeart/2005/8/layout/orgChart1"/>
    <dgm:cxn modelId="{A59E8247-4300-4F0B-8C02-8A4278BA05C6}" type="presParOf" srcId="{2AF630FA-162B-4451-A0D0-0098F929D273}" destId="{2AA2997F-C2B8-40CC-94C9-166EDFC34764}" srcOrd="13" destOrd="0" presId="urn:microsoft.com/office/officeart/2005/8/layout/orgChart1"/>
    <dgm:cxn modelId="{CA1F9583-6A78-44A0-9F4D-C1884D1F0B5D}" type="presParOf" srcId="{2AA2997F-C2B8-40CC-94C9-166EDFC34764}" destId="{035D0861-347B-4E79-BB85-3732E4B4B8AE}" srcOrd="0" destOrd="0" presId="urn:microsoft.com/office/officeart/2005/8/layout/orgChart1"/>
    <dgm:cxn modelId="{34CB44FC-1E0B-4475-A198-BFE542D7BC53}" type="presParOf" srcId="{035D0861-347B-4E79-BB85-3732E4B4B8AE}" destId="{65054D5B-DC09-4D35-B671-2BDB78F30458}" srcOrd="0" destOrd="0" presId="urn:microsoft.com/office/officeart/2005/8/layout/orgChart1"/>
    <dgm:cxn modelId="{76315812-D9DA-42AA-98E6-967CE84D95B0}" type="presParOf" srcId="{035D0861-347B-4E79-BB85-3732E4B4B8AE}" destId="{B47C3F20-D56B-461A-8100-3C2179F4B574}" srcOrd="1" destOrd="0" presId="urn:microsoft.com/office/officeart/2005/8/layout/orgChart1"/>
    <dgm:cxn modelId="{9700AA46-8B7F-45BC-ACCB-3454D2C14765}" type="presParOf" srcId="{2AA2997F-C2B8-40CC-94C9-166EDFC34764}" destId="{74394379-7DBD-4E6D-9693-C9190AE3F54E}" srcOrd="1" destOrd="0" presId="urn:microsoft.com/office/officeart/2005/8/layout/orgChart1"/>
    <dgm:cxn modelId="{C42C0297-8FDC-496C-A076-8A09B9539848}" type="presParOf" srcId="{2AA2997F-C2B8-40CC-94C9-166EDFC34764}" destId="{745C5490-D23A-432D-8358-AF5F94EC1611}" srcOrd="2" destOrd="0" presId="urn:microsoft.com/office/officeart/2005/8/layout/orgChart1"/>
    <dgm:cxn modelId="{3976A87F-8FBE-46A1-99A3-F067A177A97B}" type="presParOf" srcId="{2AF630FA-162B-4451-A0D0-0098F929D273}" destId="{7E16B57A-0A3C-4206-B984-9109943E5564}" srcOrd="14" destOrd="0" presId="urn:microsoft.com/office/officeart/2005/8/layout/orgChart1"/>
    <dgm:cxn modelId="{C50A830A-3E3A-42AA-B200-15D7B9783716}" type="presParOf" srcId="{2AF630FA-162B-4451-A0D0-0098F929D273}" destId="{AC786389-B14C-415D-843B-A1C18D2313B8}" srcOrd="15" destOrd="0" presId="urn:microsoft.com/office/officeart/2005/8/layout/orgChart1"/>
    <dgm:cxn modelId="{4E9AD979-7495-4AF0-A063-96AC867E4C79}" type="presParOf" srcId="{AC786389-B14C-415D-843B-A1C18D2313B8}" destId="{0E726BEB-44AC-4BDF-83BA-8F271D37B787}" srcOrd="0" destOrd="0" presId="urn:microsoft.com/office/officeart/2005/8/layout/orgChart1"/>
    <dgm:cxn modelId="{44E41EB1-3528-4403-AE75-97EF02CFD93D}" type="presParOf" srcId="{0E726BEB-44AC-4BDF-83BA-8F271D37B787}" destId="{60FDF97C-9F46-48A6-968B-AB16DB78A46A}" srcOrd="0" destOrd="0" presId="urn:microsoft.com/office/officeart/2005/8/layout/orgChart1"/>
    <dgm:cxn modelId="{EFA0CBBD-97F4-498F-AE4C-0EF8A73B026B}" type="presParOf" srcId="{0E726BEB-44AC-4BDF-83BA-8F271D37B787}" destId="{4BC24022-4888-4E2B-8B8F-73D81A9944F3}" srcOrd="1" destOrd="0" presId="urn:microsoft.com/office/officeart/2005/8/layout/orgChart1"/>
    <dgm:cxn modelId="{CC3621C5-3D17-4570-A52B-FB5153A53DE0}" type="presParOf" srcId="{AC786389-B14C-415D-843B-A1C18D2313B8}" destId="{0A7D6E05-A103-471B-A485-88AA3571E878}" srcOrd="1" destOrd="0" presId="urn:microsoft.com/office/officeart/2005/8/layout/orgChart1"/>
    <dgm:cxn modelId="{6F09F1C5-24D7-4920-84E2-BD14B4E98ED9}" type="presParOf" srcId="{AC786389-B14C-415D-843B-A1C18D2313B8}" destId="{E7F4C080-F496-40E8-9892-484838E87103}" srcOrd="2" destOrd="0" presId="urn:microsoft.com/office/officeart/2005/8/layout/orgChart1"/>
    <dgm:cxn modelId="{4468A2B7-F47F-40ED-B723-0B9D9E04075A}" type="presParOf" srcId="{8067C344-5FA8-41F2-ACE5-983AA8B40AE2}" destId="{BFADB9C5-E53A-4C2B-9D9F-349F1E2B2A69}" srcOrd="2" destOrd="0" presId="urn:microsoft.com/office/officeart/2005/8/layout/orgChart1"/>
    <dgm:cxn modelId="{6EB0D4B7-78BA-47C5-BEA3-E4F961FD50C0}" type="presParOf" srcId="{BFADB9C5-E53A-4C2B-9D9F-349F1E2B2A69}" destId="{DE539B33-8D04-433C-901D-7E20D05FB809}" srcOrd="0" destOrd="0" presId="urn:microsoft.com/office/officeart/2005/8/layout/orgChart1"/>
    <dgm:cxn modelId="{3819549F-2E53-4850-9712-AFFF0ACC53DD}" type="presParOf" srcId="{BFADB9C5-E53A-4C2B-9D9F-349F1E2B2A69}" destId="{B043C119-DD78-47DD-9CC2-7D0548C06249}" srcOrd="1" destOrd="0" presId="urn:microsoft.com/office/officeart/2005/8/layout/orgChart1"/>
    <dgm:cxn modelId="{1525B357-9B14-4690-BE62-5A14E9C75A22}" type="presParOf" srcId="{B043C119-DD78-47DD-9CC2-7D0548C06249}" destId="{60BAFB8D-1C7F-420E-AE73-00FBBFB60CF2}" srcOrd="0" destOrd="0" presId="urn:microsoft.com/office/officeart/2005/8/layout/orgChart1"/>
    <dgm:cxn modelId="{5E18FBF0-F14E-4D58-960F-C335E6D2D88B}" type="presParOf" srcId="{60BAFB8D-1C7F-420E-AE73-00FBBFB60CF2}" destId="{5B5C3E4D-9766-4B7D-A92B-63C9AF3B6F35}" srcOrd="0" destOrd="0" presId="urn:microsoft.com/office/officeart/2005/8/layout/orgChart1"/>
    <dgm:cxn modelId="{5C3337F6-72C8-4FA0-8CD3-6074FCFB192A}" type="presParOf" srcId="{60BAFB8D-1C7F-420E-AE73-00FBBFB60CF2}" destId="{3A11B25E-4741-49DA-95E5-8A984898368C}" srcOrd="1" destOrd="0" presId="urn:microsoft.com/office/officeart/2005/8/layout/orgChart1"/>
    <dgm:cxn modelId="{3595E3F7-6B0C-4572-B421-5AB1379EB018}" type="presParOf" srcId="{B043C119-DD78-47DD-9CC2-7D0548C06249}" destId="{02AC76FE-7D32-466C-BAA3-2871454DCB4B}" srcOrd="1" destOrd="0" presId="urn:microsoft.com/office/officeart/2005/8/layout/orgChart1"/>
    <dgm:cxn modelId="{E1911B7A-2C1C-4B55-86B6-BDCF0876FD2C}" type="presParOf" srcId="{B043C119-DD78-47DD-9CC2-7D0548C06249}" destId="{327B2FDD-1D00-4292-AB71-07385BC7181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C3B51-36F2-4547-87C4-31446ECB97B7}">
      <dsp:nvSpPr>
        <dsp:cNvPr id="0" name=""/>
        <dsp:cNvSpPr/>
      </dsp:nvSpPr>
      <dsp:spPr>
        <a:xfrm>
          <a:off x="1962916" y="1222695"/>
          <a:ext cx="1044829" cy="1043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4700"/>
              </a:lnTo>
              <a:lnTo>
                <a:pt x="1044829" y="914700"/>
              </a:lnTo>
              <a:lnTo>
                <a:pt x="1044829" y="104351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EF275-7A9C-4EAD-9FE1-23A33302650A}">
      <dsp:nvSpPr>
        <dsp:cNvPr id="0" name=""/>
        <dsp:cNvSpPr/>
      </dsp:nvSpPr>
      <dsp:spPr>
        <a:xfrm>
          <a:off x="918086" y="1222695"/>
          <a:ext cx="1044829" cy="1043517"/>
        </a:xfrm>
        <a:custGeom>
          <a:avLst/>
          <a:gdLst/>
          <a:ahLst/>
          <a:cxnLst/>
          <a:rect l="0" t="0" r="0" b="0"/>
          <a:pathLst>
            <a:path>
              <a:moveTo>
                <a:pt x="1044829" y="0"/>
              </a:moveTo>
              <a:lnTo>
                <a:pt x="1044829" y="914700"/>
              </a:lnTo>
              <a:lnTo>
                <a:pt x="0" y="914700"/>
              </a:lnTo>
              <a:lnTo>
                <a:pt x="0" y="104351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324DC7-C45A-4F69-809D-6380AD4BBDFE}">
      <dsp:nvSpPr>
        <dsp:cNvPr id="0" name=""/>
        <dsp:cNvSpPr/>
      </dsp:nvSpPr>
      <dsp:spPr>
        <a:xfrm>
          <a:off x="592917" y="562603"/>
          <a:ext cx="2739998" cy="66009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0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교장</a:t>
          </a:r>
          <a:r>
            <a:rPr lang="ko-KR" altLang="en-US" sz="1400" kern="1200" dirty="0"/>
            <a:t> </a:t>
          </a:r>
          <a:r>
            <a:rPr lang="ko-KR" altLang="en-US" sz="1800" b="1" kern="1200" dirty="0"/>
            <a:t>이경조</a:t>
          </a:r>
        </a:p>
      </dsp:txBody>
      <dsp:txXfrm>
        <a:off x="592917" y="562603"/>
        <a:ext cx="2739998" cy="660092"/>
      </dsp:txXfrm>
    </dsp:sp>
    <dsp:sp modelId="{7539C517-8C2C-45B7-AD0C-CCB4DBFA3AB5}">
      <dsp:nvSpPr>
        <dsp:cNvPr id="0" name=""/>
        <dsp:cNvSpPr/>
      </dsp:nvSpPr>
      <dsp:spPr>
        <a:xfrm>
          <a:off x="2073" y="2266212"/>
          <a:ext cx="1832026" cy="126899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solidFill>
                <a:schemeClr val="bg1"/>
              </a:solidFill>
            </a:rPr>
            <a:t>운영위원회</a:t>
          </a:r>
        </a:p>
      </dsp:txBody>
      <dsp:txXfrm>
        <a:off x="64020" y="2328159"/>
        <a:ext cx="1708132" cy="1145100"/>
      </dsp:txXfrm>
    </dsp:sp>
    <dsp:sp modelId="{CE6DED69-9CB4-4D38-B968-C4C641C54E24}">
      <dsp:nvSpPr>
        <dsp:cNvPr id="0" name=""/>
        <dsp:cNvSpPr/>
      </dsp:nvSpPr>
      <dsp:spPr>
        <a:xfrm>
          <a:off x="2091732" y="2266212"/>
          <a:ext cx="1832026" cy="126899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solidFill>
                <a:srgbClr val="FFC000"/>
              </a:solidFill>
            </a:rPr>
            <a:t>기술혁신</a:t>
          </a:r>
          <a:r>
            <a:rPr lang="en-US" altLang="ko-KR" sz="1800" b="1" kern="1200" dirty="0">
              <a:solidFill>
                <a:srgbClr val="FFC000"/>
              </a:solidFill>
            </a:rPr>
            <a:t>Unit</a:t>
          </a:r>
          <a:endParaRPr lang="ko-KR" altLang="en-US" sz="1800" b="1" kern="1200" dirty="0">
            <a:solidFill>
              <a:srgbClr val="FFC000"/>
            </a:solidFill>
          </a:endParaRPr>
        </a:p>
      </dsp:txBody>
      <dsp:txXfrm>
        <a:off x="2153679" y="2328159"/>
        <a:ext cx="1708132" cy="1145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39B33-8D04-433C-901D-7E20D05FB809}">
      <dsp:nvSpPr>
        <dsp:cNvPr id="0" name=""/>
        <dsp:cNvSpPr/>
      </dsp:nvSpPr>
      <dsp:spPr>
        <a:xfrm>
          <a:off x="4173612" y="572521"/>
          <a:ext cx="698567" cy="6511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1169"/>
              </a:lnTo>
              <a:lnTo>
                <a:pt x="698567" y="65116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16B57A-0A3C-4206-B984-9109943E5564}">
      <dsp:nvSpPr>
        <dsp:cNvPr id="0" name=""/>
        <dsp:cNvSpPr/>
      </dsp:nvSpPr>
      <dsp:spPr>
        <a:xfrm>
          <a:off x="4173612" y="572521"/>
          <a:ext cx="2912972" cy="16429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2696"/>
              </a:lnTo>
              <a:lnTo>
                <a:pt x="2912972" y="1522696"/>
              </a:lnTo>
              <a:lnTo>
                <a:pt x="2912972" y="164292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9D4B2A-81AE-4727-AFC2-ED09D1B01B1B}">
      <dsp:nvSpPr>
        <dsp:cNvPr id="0" name=""/>
        <dsp:cNvSpPr/>
      </dsp:nvSpPr>
      <dsp:spPr>
        <a:xfrm>
          <a:off x="4173612" y="572521"/>
          <a:ext cx="829091" cy="16429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2696"/>
              </a:lnTo>
              <a:lnTo>
                <a:pt x="829091" y="1522696"/>
              </a:lnTo>
              <a:lnTo>
                <a:pt x="829091" y="164292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1C695-B850-462B-B8E1-BFE8825FA4EF}">
      <dsp:nvSpPr>
        <dsp:cNvPr id="0" name=""/>
        <dsp:cNvSpPr/>
      </dsp:nvSpPr>
      <dsp:spPr>
        <a:xfrm>
          <a:off x="3683212" y="572521"/>
          <a:ext cx="490399" cy="1642925"/>
        </a:xfrm>
        <a:custGeom>
          <a:avLst/>
          <a:gdLst/>
          <a:ahLst/>
          <a:cxnLst/>
          <a:rect l="0" t="0" r="0" b="0"/>
          <a:pathLst>
            <a:path>
              <a:moveTo>
                <a:pt x="490399" y="0"/>
              </a:moveTo>
              <a:lnTo>
                <a:pt x="490399" y="1522696"/>
              </a:lnTo>
              <a:lnTo>
                <a:pt x="0" y="1522696"/>
              </a:lnTo>
              <a:lnTo>
                <a:pt x="0" y="164292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DD6FA-C381-4B40-B729-0C0BF52D01F1}">
      <dsp:nvSpPr>
        <dsp:cNvPr id="0" name=""/>
        <dsp:cNvSpPr/>
      </dsp:nvSpPr>
      <dsp:spPr>
        <a:xfrm>
          <a:off x="2759312" y="572521"/>
          <a:ext cx="1414299" cy="1642925"/>
        </a:xfrm>
        <a:custGeom>
          <a:avLst/>
          <a:gdLst/>
          <a:ahLst/>
          <a:cxnLst/>
          <a:rect l="0" t="0" r="0" b="0"/>
          <a:pathLst>
            <a:path>
              <a:moveTo>
                <a:pt x="1414299" y="0"/>
              </a:moveTo>
              <a:lnTo>
                <a:pt x="1414299" y="1522696"/>
              </a:lnTo>
              <a:lnTo>
                <a:pt x="0" y="1522696"/>
              </a:lnTo>
              <a:lnTo>
                <a:pt x="0" y="164292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0575B5-4CEF-462B-BEC5-690B005B5EE8}">
      <dsp:nvSpPr>
        <dsp:cNvPr id="0" name=""/>
        <dsp:cNvSpPr/>
      </dsp:nvSpPr>
      <dsp:spPr>
        <a:xfrm>
          <a:off x="2117263" y="572521"/>
          <a:ext cx="2056348" cy="1642925"/>
        </a:xfrm>
        <a:custGeom>
          <a:avLst/>
          <a:gdLst/>
          <a:ahLst/>
          <a:cxnLst/>
          <a:rect l="0" t="0" r="0" b="0"/>
          <a:pathLst>
            <a:path>
              <a:moveTo>
                <a:pt x="2056348" y="0"/>
              </a:moveTo>
              <a:lnTo>
                <a:pt x="2056348" y="1522696"/>
              </a:lnTo>
              <a:lnTo>
                <a:pt x="0" y="1522696"/>
              </a:lnTo>
              <a:lnTo>
                <a:pt x="0" y="164292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C890D4-4539-4F53-9AEB-CE4C7B7CA771}">
      <dsp:nvSpPr>
        <dsp:cNvPr id="0" name=""/>
        <dsp:cNvSpPr/>
      </dsp:nvSpPr>
      <dsp:spPr>
        <a:xfrm>
          <a:off x="1475008" y="572521"/>
          <a:ext cx="2698603" cy="1642925"/>
        </a:xfrm>
        <a:custGeom>
          <a:avLst/>
          <a:gdLst/>
          <a:ahLst/>
          <a:cxnLst/>
          <a:rect l="0" t="0" r="0" b="0"/>
          <a:pathLst>
            <a:path>
              <a:moveTo>
                <a:pt x="2698603" y="0"/>
              </a:moveTo>
              <a:lnTo>
                <a:pt x="2698603" y="1522696"/>
              </a:lnTo>
              <a:lnTo>
                <a:pt x="0" y="1522696"/>
              </a:lnTo>
              <a:lnTo>
                <a:pt x="0" y="164292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744C1-E714-464E-BCB2-6585B97A618E}">
      <dsp:nvSpPr>
        <dsp:cNvPr id="0" name=""/>
        <dsp:cNvSpPr/>
      </dsp:nvSpPr>
      <dsp:spPr>
        <a:xfrm>
          <a:off x="833338" y="572521"/>
          <a:ext cx="3340273" cy="1642925"/>
        </a:xfrm>
        <a:custGeom>
          <a:avLst/>
          <a:gdLst/>
          <a:ahLst/>
          <a:cxnLst/>
          <a:rect l="0" t="0" r="0" b="0"/>
          <a:pathLst>
            <a:path>
              <a:moveTo>
                <a:pt x="3340273" y="0"/>
              </a:moveTo>
              <a:lnTo>
                <a:pt x="3340273" y="1522696"/>
              </a:lnTo>
              <a:lnTo>
                <a:pt x="0" y="1522696"/>
              </a:lnTo>
              <a:lnTo>
                <a:pt x="0" y="164292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1FAFD2-6A51-44F4-9436-BA35F0D12033}">
      <dsp:nvSpPr>
        <dsp:cNvPr id="0" name=""/>
        <dsp:cNvSpPr/>
      </dsp:nvSpPr>
      <dsp:spPr>
        <a:xfrm>
          <a:off x="200605" y="572521"/>
          <a:ext cx="3973006" cy="1642925"/>
        </a:xfrm>
        <a:custGeom>
          <a:avLst/>
          <a:gdLst/>
          <a:ahLst/>
          <a:cxnLst/>
          <a:rect l="0" t="0" r="0" b="0"/>
          <a:pathLst>
            <a:path>
              <a:moveTo>
                <a:pt x="3973006" y="0"/>
              </a:moveTo>
              <a:lnTo>
                <a:pt x="3973006" y="1522696"/>
              </a:lnTo>
              <a:lnTo>
                <a:pt x="0" y="1522696"/>
              </a:lnTo>
              <a:lnTo>
                <a:pt x="0" y="164292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6F937A-BF90-4697-BB18-6DDCAC513669}">
      <dsp:nvSpPr>
        <dsp:cNvPr id="0" name=""/>
        <dsp:cNvSpPr/>
      </dsp:nvSpPr>
      <dsp:spPr>
        <a:xfrm>
          <a:off x="3071685" y="0"/>
          <a:ext cx="2203852" cy="5725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담임 </a:t>
          </a:r>
          <a:r>
            <a:rPr lang="ko-KR" altLang="en-US" sz="2000" b="1" kern="1200" dirty="0"/>
            <a:t>나한주</a:t>
          </a:r>
          <a:endParaRPr lang="ko-KR" altLang="en-US" sz="1800" b="1" kern="1200" dirty="0">
            <a:solidFill>
              <a:srgbClr val="FFC000"/>
            </a:solidFill>
          </a:endParaRPr>
        </a:p>
      </dsp:txBody>
      <dsp:txXfrm>
        <a:off x="3071685" y="0"/>
        <a:ext cx="2203852" cy="572521"/>
      </dsp:txXfrm>
    </dsp:sp>
    <dsp:sp modelId="{14D4797D-A27A-4499-A6E7-E0E8414A8CBB}">
      <dsp:nvSpPr>
        <dsp:cNvPr id="0" name=""/>
        <dsp:cNvSpPr/>
      </dsp:nvSpPr>
      <dsp:spPr>
        <a:xfrm>
          <a:off x="0" y="2215447"/>
          <a:ext cx="401211" cy="1319633"/>
        </a:xfrm>
        <a:prstGeom prst="rect">
          <a:avLst/>
        </a:prstGeom>
        <a:gradFill rotWithShape="0">
          <a:gsLst>
            <a:gs pos="0">
              <a:srgbClr val="4F81B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4F81B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F81B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bg1"/>
              </a:solidFill>
            </a:rPr>
            <a:t>1</a:t>
          </a:r>
          <a:r>
            <a:rPr lang="ko-KR" altLang="en-US" sz="1000" b="0" kern="1200" dirty="0">
              <a:solidFill>
                <a:schemeClr val="bg1"/>
              </a:solidFill>
            </a:rPr>
            <a:t>기</a:t>
          </a:r>
        </a:p>
      </dsp:txBody>
      <dsp:txXfrm>
        <a:off x="0" y="2215447"/>
        <a:ext cx="401211" cy="1319633"/>
      </dsp:txXfrm>
    </dsp:sp>
    <dsp:sp modelId="{46D74AF1-8B10-41B3-9B10-5B58206D9B49}">
      <dsp:nvSpPr>
        <dsp:cNvPr id="0" name=""/>
        <dsp:cNvSpPr/>
      </dsp:nvSpPr>
      <dsp:spPr>
        <a:xfrm>
          <a:off x="632732" y="2215447"/>
          <a:ext cx="401211" cy="13196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bg1"/>
              </a:solidFill>
            </a:rPr>
            <a:t>2</a:t>
          </a:r>
          <a:r>
            <a:rPr lang="ko-KR" altLang="en-US" sz="1000" b="0" kern="1200" dirty="0">
              <a:solidFill>
                <a:schemeClr val="bg1"/>
              </a:solidFill>
            </a:rPr>
            <a:t>기</a:t>
          </a:r>
          <a:endParaRPr lang="ko-KR" altLang="en-US" sz="1000" b="0" kern="1200" dirty="0"/>
        </a:p>
      </dsp:txBody>
      <dsp:txXfrm>
        <a:off x="632732" y="2215447"/>
        <a:ext cx="401211" cy="1319633"/>
      </dsp:txXfrm>
    </dsp:sp>
    <dsp:sp modelId="{B328852D-CE4B-4AF4-A993-4F3C57B02B5C}">
      <dsp:nvSpPr>
        <dsp:cNvPr id="0" name=""/>
        <dsp:cNvSpPr/>
      </dsp:nvSpPr>
      <dsp:spPr>
        <a:xfrm>
          <a:off x="1274402" y="2215447"/>
          <a:ext cx="401211" cy="13196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bg1"/>
              </a:solidFill>
            </a:rPr>
            <a:t>3</a:t>
          </a:r>
          <a:r>
            <a:rPr lang="ko-KR" altLang="en-US" sz="1000" b="0" kern="1200" dirty="0">
              <a:solidFill>
                <a:schemeClr val="bg1"/>
              </a:solidFill>
            </a:rPr>
            <a:t>기</a:t>
          </a:r>
          <a:endParaRPr lang="ko-KR" altLang="en-US" sz="1000" b="0" kern="1200" dirty="0"/>
        </a:p>
      </dsp:txBody>
      <dsp:txXfrm>
        <a:off x="1274402" y="2215447"/>
        <a:ext cx="401211" cy="1319633"/>
      </dsp:txXfrm>
    </dsp:sp>
    <dsp:sp modelId="{240E3827-0EE6-4289-B870-D92622850427}">
      <dsp:nvSpPr>
        <dsp:cNvPr id="0" name=""/>
        <dsp:cNvSpPr/>
      </dsp:nvSpPr>
      <dsp:spPr>
        <a:xfrm>
          <a:off x="1916073" y="2215447"/>
          <a:ext cx="402379" cy="13196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bg1"/>
              </a:solidFill>
            </a:rPr>
            <a:t>4</a:t>
          </a:r>
          <a:r>
            <a:rPr lang="ko-KR" altLang="en-US" sz="1000" b="0" kern="1200" dirty="0">
              <a:solidFill>
                <a:schemeClr val="bg1"/>
              </a:solidFill>
            </a:rPr>
            <a:t>기</a:t>
          </a:r>
          <a:endParaRPr lang="ko-KR" altLang="en-US" sz="1000" b="0" kern="1200" dirty="0"/>
        </a:p>
      </dsp:txBody>
      <dsp:txXfrm>
        <a:off x="1916073" y="2215447"/>
        <a:ext cx="402379" cy="1319633"/>
      </dsp:txXfrm>
    </dsp:sp>
    <dsp:sp modelId="{92B57905-AECD-4C46-838F-7610C7FE6834}">
      <dsp:nvSpPr>
        <dsp:cNvPr id="0" name=""/>
        <dsp:cNvSpPr/>
      </dsp:nvSpPr>
      <dsp:spPr>
        <a:xfrm>
          <a:off x="2558912" y="2215447"/>
          <a:ext cx="400799" cy="1319633"/>
        </a:xfrm>
        <a:prstGeom prst="rect">
          <a:avLst/>
        </a:prstGeom>
        <a:gradFill rotWithShape="0">
          <a:gsLst>
            <a:gs pos="0">
              <a:srgbClr val="4F81B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4F81B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F81B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b="0" kern="1200" dirty="0">
              <a:solidFill>
                <a:schemeClr val="bg1"/>
              </a:solidFill>
            </a:rPr>
            <a:t>5</a:t>
          </a:r>
          <a:r>
            <a:rPr lang="ko-KR" altLang="en-US" sz="1000" b="0" kern="1200" dirty="0">
              <a:solidFill>
                <a:schemeClr val="bg1"/>
              </a:solidFill>
            </a:rPr>
            <a:t>기</a:t>
          </a:r>
        </a:p>
      </dsp:txBody>
      <dsp:txXfrm>
        <a:off x="2558912" y="2215447"/>
        <a:ext cx="400799" cy="1319633"/>
      </dsp:txXfrm>
    </dsp:sp>
    <dsp:sp modelId="{66B316F8-876C-4478-8373-3D4C2B30C38E}">
      <dsp:nvSpPr>
        <dsp:cNvPr id="0" name=""/>
        <dsp:cNvSpPr/>
      </dsp:nvSpPr>
      <dsp:spPr>
        <a:xfrm>
          <a:off x="3200170" y="2215447"/>
          <a:ext cx="966084" cy="13196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+mn-cs"/>
            </a:rPr>
            <a:t>6</a:t>
          </a:r>
          <a:r>
            <a:rPr lang="ko-KR" altLang="en-US" sz="1600" b="1" kern="12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+mn-cs"/>
            </a:rPr>
            <a:t>기</a:t>
          </a:r>
        </a:p>
      </dsp:txBody>
      <dsp:txXfrm>
        <a:off x="3200170" y="2215447"/>
        <a:ext cx="966084" cy="1319633"/>
      </dsp:txXfrm>
    </dsp:sp>
    <dsp:sp modelId="{65054D5B-DC09-4D35-B671-2BDB78F30458}">
      <dsp:nvSpPr>
        <dsp:cNvPr id="0" name=""/>
        <dsp:cNvSpPr/>
      </dsp:nvSpPr>
      <dsp:spPr>
        <a:xfrm>
          <a:off x="4406714" y="2215447"/>
          <a:ext cx="1191978" cy="131963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1" kern="12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+mn-cs"/>
            </a:rPr>
            <a:t>7</a:t>
          </a:r>
          <a:r>
            <a:rPr lang="ko-KR" altLang="en-US" sz="2000" b="1" kern="12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+mn-cs"/>
            </a:rPr>
            <a:t>기</a:t>
          </a:r>
        </a:p>
      </dsp:txBody>
      <dsp:txXfrm>
        <a:off x="4406714" y="2215447"/>
        <a:ext cx="1191978" cy="1319633"/>
      </dsp:txXfrm>
    </dsp:sp>
    <dsp:sp modelId="{60FDF97C-9F46-48A6-968B-AB16DB78A46A}">
      <dsp:nvSpPr>
        <dsp:cNvPr id="0" name=""/>
        <dsp:cNvSpPr/>
      </dsp:nvSpPr>
      <dsp:spPr>
        <a:xfrm>
          <a:off x="5839151" y="2215447"/>
          <a:ext cx="2494865" cy="131963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440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2000" b="1" kern="1200" dirty="0">
              <a:solidFill>
                <a:srgbClr val="FFC000"/>
              </a:solidFill>
            </a:rPr>
            <a:t>기술혁신</a:t>
          </a:r>
          <a:r>
            <a:rPr lang="en-US" altLang="ko-KR" sz="2000" b="1" kern="1200" dirty="0">
              <a:solidFill>
                <a:srgbClr val="FFC000"/>
              </a:solidFill>
            </a:rPr>
            <a:t>Unit</a:t>
          </a:r>
        </a:p>
        <a:p>
          <a:pPr marL="0" lvl="0" indent="0" algn="ctr" defTabSz="889000" latinLnBrk="1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4000" b="1" kern="1200" dirty="0">
              <a:solidFill>
                <a:srgbClr val="FFC000"/>
              </a:solidFill>
            </a:rPr>
            <a:t>8</a:t>
          </a:r>
          <a:r>
            <a:rPr lang="ko-KR" altLang="en-US" sz="4000" b="1" kern="1200" dirty="0">
              <a:solidFill>
                <a:srgbClr val="FFC000"/>
              </a:solidFill>
            </a:rPr>
            <a:t>기</a:t>
          </a:r>
          <a:endParaRPr lang="ko-KR" altLang="en-US" sz="4000" kern="1200" dirty="0"/>
        </a:p>
      </dsp:txBody>
      <dsp:txXfrm>
        <a:off x="5903570" y="2279866"/>
        <a:ext cx="2366027" cy="1190795"/>
      </dsp:txXfrm>
    </dsp:sp>
    <dsp:sp modelId="{5B5C3E4D-9766-4B7D-A92B-63C9AF3B6F35}">
      <dsp:nvSpPr>
        <dsp:cNvPr id="0" name=""/>
        <dsp:cNvSpPr/>
      </dsp:nvSpPr>
      <dsp:spPr>
        <a:xfrm>
          <a:off x="4872179" y="937430"/>
          <a:ext cx="2203852" cy="57252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부담임 </a:t>
          </a:r>
          <a:r>
            <a:rPr lang="ko-KR" altLang="en-US" sz="2000" b="1" kern="1200" dirty="0"/>
            <a:t>이나경</a:t>
          </a:r>
          <a:endParaRPr lang="ko-KR" altLang="en-US" sz="2000" kern="1200" dirty="0"/>
        </a:p>
      </dsp:txBody>
      <dsp:txXfrm>
        <a:off x="4872179" y="937430"/>
        <a:ext cx="2203852" cy="5725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4AB40-27CC-47BF-8BE7-C2629B173A31}" type="datetimeFigureOut">
              <a:rPr lang="ko-KR" altLang="en-US" smtClean="0"/>
              <a:t>2023-08-17 (Thu)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2F01E-E129-42F9-8FD9-C916A8CCE19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2110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2213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2F01E-E129-42F9-8FD9-C916A8CCE197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9669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F6D56F-E6B7-45F9-AAF6-47C3B91D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280" y="4856781"/>
            <a:ext cx="949327" cy="137207"/>
          </a:xfrm>
          <a:prstGeom prst="rect">
            <a:avLst/>
          </a:prstGeom>
        </p:spPr>
      </p:pic>
      <p:sp>
        <p:nvSpPr>
          <p:cNvPr id="4" name="직사각형 13"/>
          <p:cNvSpPr/>
          <p:nvPr userDrawn="1"/>
        </p:nvSpPr>
        <p:spPr bwMode="auto">
          <a:xfrm>
            <a:off x="0" y="1"/>
            <a:ext cx="9144000" cy="1446602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87ABDA4-EC4B-4D91-9F7C-0583D728B778}"/>
              </a:ext>
            </a:extLst>
          </p:cNvPr>
          <p:cNvGrpSpPr/>
          <p:nvPr userDrawn="1"/>
        </p:nvGrpSpPr>
        <p:grpSpPr>
          <a:xfrm>
            <a:off x="-108332" y="993055"/>
            <a:ext cx="3522548" cy="2500433"/>
            <a:chOff x="-108332" y="993055"/>
            <a:chExt cx="3522548" cy="2500433"/>
          </a:xfrm>
        </p:grpSpPr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C1E0E0F1-370E-4FED-8EBF-914A892C478A}"/>
                </a:ext>
              </a:extLst>
            </p:cNvPr>
            <p:cNvSpPr txBox="1"/>
            <p:nvPr userDrawn="1"/>
          </p:nvSpPr>
          <p:spPr>
            <a:xfrm>
              <a:off x="-108332" y="993055"/>
              <a:ext cx="3246402" cy="1200329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0" cap="none" spc="-300" normalizeH="0" baseline="0" noProof="0" dirty="0">
                  <a:ln w="28575">
                    <a:solidFill>
                      <a:prstClr val="white"/>
                    </a:solidFill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</a:t>
              </a:r>
              <a:r>
                <a:rPr kumimoji="0" lang="en-US" altLang="ko-KR" sz="4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roductivity</a:t>
              </a:r>
              <a:endParaRPr kumimoji="0" lang="ko-KR" altLang="en-US" sz="4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984B4F96-079D-4052-A848-C8E919DD4275}"/>
                </a:ext>
              </a:extLst>
            </p:cNvPr>
            <p:cNvSpPr txBox="1"/>
            <p:nvPr userDrawn="1"/>
          </p:nvSpPr>
          <p:spPr>
            <a:xfrm>
              <a:off x="73959" y="1689180"/>
              <a:ext cx="2247731" cy="9233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L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ife 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B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alance</a:t>
              </a:r>
              <a:endParaRPr kumimoji="0" lang="ko-KR" altLang="en-US" sz="32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2F0EB9A0-855C-4520-802B-11D7C998D963}"/>
                </a:ext>
              </a:extLst>
            </p:cNvPr>
            <p:cNvSpPr txBox="1"/>
            <p:nvPr userDrawn="1"/>
          </p:nvSpPr>
          <p:spPr>
            <a:xfrm>
              <a:off x="155362" y="2299255"/>
              <a:ext cx="1984839" cy="7571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pgrade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kills</a:t>
              </a:r>
              <a:endParaRPr kumimoji="0" lang="ko-KR" altLang="en-US" sz="2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C2DF8FF9-2E79-4A49-AD9F-535FB7A19682}"/>
                </a:ext>
              </a:extLst>
            </p:cNvPr>
            <p:cNvSpPr txBox="1"/>
            <p:nvPr userDrawn="1"/>
          </p:nvSpPr>
          <p:spPr>
            <a:xfrm>
              <a:off x="-69430" y="2653258"/>
              <a:ext cx="3483646" cy="8402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olve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ustomer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N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eeds</a:t>
              </a:r>
              <a:endParaRPr kumimoji="0" lang="ko-KR" altLang="en-US" sz="28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3" name="Rectangle 6"/>
          <p:cNvSpPr>
            <a:spLocks noChangeArrowheads="1"/>
          </p:cNvSpPr>
          <p:nvPr userDrawn="1"/>
        </p:nvSpPr>
        <p:spPr bwMode="black">
          <a:xfrm>
            <a:off x="7572397" y="489664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714348" y="535767"/>
            <a:ext cx="8229600" cy="857250"/>
          </a:xfrm>
          <a:prstGeom prst="rect">
            <a:avLst/>
          </a:prstGeom>
        </p:spPr>
        <p:txBody>
          <a:bodyPr anchor="b"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6" name="직사각형 8"/>
          <p:cNvSpPr/>
          <p:nvPr userDrawn="1"/>
        </p:nvSpPr>
        <p:spPr bwMode="auto">
          <a:xfrm flipV="1">
            <a:off x="0" y="5124450"/>
            <a:ext cx="9144000" cy="53340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54A886-C433-449C-87D0-5201D485F168}"/>
              </a:ext>
            </a:extLst>
          </p:cNvPr>
          <p:cNvSpPr txBox="1"/>
          <p:nvPr userDrawn="1"/>
        </p:nvSpPr>
        <p:spPr>
          <a:xfrm>
            <a:off x="7478313" y="1474837"/>
            <a:ext cx="149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AGENDA</a:t>
            </a:r>
            <a:endParaRPr lang="ko-KR" altLang="en-US" sz="2000" b="1" dirty="0">
              <a:solidFill>
                <a:srgbClr val="3D70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95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D62741-C36D-4F1A-BACC-D216049E2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2671" y="4096134"/>
            <a:ext cx="1898653" cy="274415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black">
          <a:xfrm>
            <a:off x="7572397" y="489664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" name="직사각형 13"/>
          <p:cNvSpPr/>
          <p:nvPr userDrawn="1"/>
        </p:nvSpPr>
        <p:spPr bwMode="auto">
          <a:xfrm>
            <a:off x="0" y="1"/>
            <a:ext cx="9144000" cy="1446602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 hasCustomPrompt="1"/>
          </p:nvPr>
        </p:nvSpPr>
        <p:spPr>
          <a:xfrm>
            <a:off x="714348" y="720433"/>
            <a:ext cx="8229600" cy="672584"/>
          </a:xfrm>
          <a:prstGeom prst="rect">
            <a:avLst/>
          </a:prstGeom>
        </p:spPr>
        <p:txBody>
          <a:bodyPr anchor="b"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0" hasCustomPrompt="1"/>
          </p:nvPr>
        </p:nvSpPr>
        <p:spPr>
          <a:xfrm>
            <a:off x="714348" y="1500180"/>
            <a:ext cx="8229600" cy="378000"/>
          </a:xfrm>
          <a:prstGeom prst="rect">
            <a:avLst/>
          </a:prstGeom>
        </p:spPr>
        <p:txBody>
          <a:bodyPr tIns="46800" anchor="t"/>
          <a:lstStyle>
            <a:lvl1pPr marL="0" indent="0" algn="r"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pPr marL="171455" marR="0" lvl="0" indent="-171455" algn="r" defTabSz="914401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dirty="0"/>
              <a:t>부제목</a:t>
            </a:r>
          </a:p>
        </p:txBody>
      </p:sp>
      <p:sp>
        <p:nvSpPr>
          <p:cNvPr id="26" name="직사각형 8"/>
          <p:cNvSpPr/>
          <p:nvPr userDrawn="1"/>
        </p:nvSpPr>
        <p:spPr bwMode="auto">
          <a:xfrm flipV="1">
            <a:off x="0" y="5124450"/>
            <a:ext cx="9144000" cy="53340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6D84AA8-8AB3-4BA9-8325-08ACAA06795E}"/>
              </a:ext>
            </a:extLst>
          </p:cNvPr>
          <p:cNvGrpSpPr/>
          <p:nvPr userDrawn="1"/>
        </p:nvGrpSpPr>
        <p:grpSpPr>
          <a:xfrm>
            <a:off x="1949649" y="4472222"/>
            <a:ext cx="5244705" cy="288311"/>
            <a:chOff x="1949649" y="4472222"/>
            <a:chExt cx="5244705" cy="288311"/>
          </a:xfrm>
        </p:grpSpPr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4DDCA6C2-97F0-4675-A978-6A1FF5ABB762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1949649" y="4544961"/>
              <a:ext cx="5244705" cy="215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1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4A60C351-9921-4E5D-9B99-AB15EBD2BD9E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2320233" y="4472222"/>
              <a:ext cx="450354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endPos="0" dir="5400000" sy="-100000" algn="bl" rotWithShape="0"/>
            </a:effectLst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60000"/>
                      <a:lumOff val="4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</p:grpSp>
      <p:sp>
        <p:nvSpPr>
          <p:cNvPr id="20" name="텍스트 개체 틀 23">
            <a:extLst>
              <a:ext uri="{FF2B5EF4-FFF2-40B4-BE49-F238E27FC236}">
                <a16:creationId xmlns:a16="http://schemas.microsoft.com/office/drawing/2014/main" id="{5D004E86-C244-4D3E-AC69-C04E4DC1C7E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14349" y="375205"/>
            <a:ext cx="82296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Font typeface="Arial" panose="020B0604020202020204" pitchFamily="34" charset="0"/>
              <a:buNone/>
              <a:defRPr lang="ko-KR" altLang="en-US" sz="1800" b="1" dirty="0">
                <a:solidFill>
                  <a:prstClr val="white"/>
                </a:solidFill>
                <a:latin typeface="맑은 고딕" pitchFamily="50" charset="-127"/>
                <a:cs typeface="Arial" pitchFamily="34" charset="0"/>
              </a:defRPr>
            </a:lvl1pPr>
          </a:lstStyle>
          <a:p>
            <a:pPr marL="171455" lvl="0" indent="-171455" algn="r" defTabSz="457200" latinLnBrk="0"/>
            <a:r>
              <a:rPr lang="ko-KR" altLang="en-US" dirty="0"/>
              <a:t>머리말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315C1D-C2B6-4E34-BAB3-249E593A87D8}"/>
              </a:ext>
            </a:extLst>
          </p:cNvPr>
          <p:cNvGrpSpPr/>
          <p:nvPr userDrawn="1"/>
        </p:nvGrpSpPr>
        <p:grpSpPr>
          <a:xfrm>
            <a:off x="-108332" y="993055"/>
            <a:ext cx="3522548" cy="2500433"/>
            <a:chOff x="-108332" y="993055"/>
            <a:chExt cx="3522548" cy="2500433"/>
          </a:xfrm>
        </p:grpSpPr>
        <p:sp>
          <p:nvSpPr>
            <p:cNvPr id="13" name="TextBox 10"/>
            <p:cNvSpPr txBox="1"/>
            <p:nvPr userDrawn="1"/>
          </p:nvSpPr>
          <p:spPr>
            <a:xfrm>
              <a:off x="-108332" y="993055"/>
              <a:ext cx="3246402" cy="1200329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0" cap="none" spc="-300" normalizeH="0" baseline="0" noProof="0" dirty="0">
                  <a:ln w="28575">
                    <a:solidFill>
                      <a:prstClr val="white"/>
                    </a:solidFill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</a:t>
              </a:r>
              <a:r>
                <a:rPr kumimoji="0" lang="en-US" altLang="ko-KR" sz="4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roductivity</a:t>
              </a:r>
              <a:endParaRPr kumimoji="0" lang="ko-KR" altLang="en-US" sz="4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4" name="TextBox 12"/>
            <p:cNvSpPr txBox="1"/>
            <p:nvPr userDrawn="1"/>
          </p:nvSpPr>
          <p:spPr>
            <a:xfrm>
              <a:off x="73959" y="1689180"/>
              <a:ext cx="2247731" cy="9233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L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ife 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B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alance</a:t>
              </a:r>
              <a:endParaRPr kumimoji="0" lang="ko-KR" altLang="en-US" sz="32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5" name="TextBox 13"/>
            <p:cNvSpPr txBox="1"/>
            <p:nvPr userDrawn="1"/>
          </p:nvSpPr>
          <p:spPr>
            <a:xfrm>
              <a:off x="155362" y="2299255"/>
              <a:ext cx="1984839" cy="7571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pgrade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kills</a:t>
              </a:r>
              <a:endParaRPr kumimoji="0" lang="ko-KR" altLang="en-US" sz="2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AFFAC9E4-4382-424B-89D0-F13821542AF1}"/>
                </a:ext>
              </a:extLst>
            </p:cNvPr>
            <p:cNvSpPr txBox="1"/>
            <p:nvPr userDrawn="1"/>
          </p:nvSpPr>
          <p:spPr>
            <a:xfrm>
              <a:off x="-69430" y="2653258"/>
              <a:ext cx="3483646" cy="8402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olve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ustomer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N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eeds</a:t>
              </a:r>
              <a:endParaRPr kumimoji="0" lang="ko-KR" altLang="en-US" sz="28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40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4" descr="지구배경">
            <a:extLst>
              <a:ext uri="{FF2B5EF4-FFF2-40B4-BE49-F238E27FC236}">
                <a16:creationId xmlns:a16="http://schemas.microsoft.com/office/drawing/2014/main" id="{71CF7D74-2B14-4010-94C8-425D022BC71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39703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tIns="46800" anchor="ctr"/>
          <a:lstStyle>
            <a:lvl1pPr algn="ctr">
              <a:lnSpc>
                <a:spcPct val="100000"/>
              </a:lnSpc>
              <a:defRPr kumimoji="0" lang="ko-KR" altLang="en-US" sz="36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pPr lvl="0" algn="ctr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FB3A45-8FB5-40D2-94FF-5A4A4D9E9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91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4" descr="지구배경">
            <a:extLst>
              <a:ext uri="{FF2B5EF4-FFF2-40B4-BE49-F238E27FC236}">
                <a16:creationId xmlns:a16="http://schemas.microsoft.com/office/drawing/2014/main" id="{44F9BF0F-C71F-432F-AD82-F225491BB52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39703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16000" anchor="ctr"/>
          <a:lstStyle>
            <a:lvl1pPr algn="ctr">
              <a:lnSpc>
                <a:spcPct val="100000"/>
              </a:lnSpc>
              <a:defRPr kumimoji="0" lang="ko-KR" altLang="en-US" sz="3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pPr lvl="0" algn="ctr" latinLnBrk="0">
              <a:lnSpc>
                <a:spcPct val="100000"/>
              </a:lnSpc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8E6065-F9DA-4FA4-A5B8-D75D6F8CD5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2616" y="2139702"/>
            <a:ext cx="3018775" cy="2585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indent="0" algn="ctr">
              <a:buNone/>
              <a:defRPr kumimoji="0" lang="ko-KR" altLang="en-US" sz="1200" b="1" kern="0" dirty="0">
                <a:solidFill>
                  <a:schemeClr val="bg1"/>
                </a:solidFill>
              </a:defRPr>
            </a:lvl1pPr>
            <a:lvl2pPr>
              <a:defRPr kumimoji="1" lang="ko-KR" altLang="en-US" kern="1200" smtClean="0">
                <a:latin typeface="굴림" pitchFamily="50" charset="-127"/>
                <a:ea typeface="굴림" pitchFamily="50" charset="-127"/>
                <a:cs typeface="+mn-cs"/>
              </a:defRPr>
            </a:lvl2pPr>
            <a:lvl3pPr>
              <a:defRPr kumimoji="1" lang="ko-KR" altLang="en-US" kern="1200" smtClean="0">
                <a:latin typeface="굴림" pitchFamily="50" charset="-127"/>
                <a:ea typeface="굴림" pitchFamily="50" charset="-127"/>
                <a:cs typeface="+mn-cs"/>
              </a:defRPr>
            </a:lvl3pPr>
            <a:lvl4pPr>
              <a:defRPr kumimoji="1" lang="ko-KR" altLang="en-US" kern="1200" smtClean="0">
                <a:latin typeface="굴림" pitchFamily="50" charset="-127"/>
                <a:ea typeface="굴림" pitchFamily="50" charset="-127"/>
                <a:cs typeface="+mn-cs"/>
              </a:defRPr>
            </a:lvl4pPr>
            <a:lvl5pPr>
              <a:defRPr kumimoji="1" lang="ko-KR" altLang="en-US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ko-KR" altLang="en-US" dirty="0"/>
              <a:t>마스터 텍스트 스타일을 편집하려면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0349A2-C492-410B-A2BC-13477197B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1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1C4F51-AA5C-495C-A640-49AC909CF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4827" y="238177"/>
            <a:ext cx="952500" cy="137666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50001" y="107139"/>
            <a:ext cx="8643998" cy="359143"/>
          </a:xfrm>
          <a:prstGeom prst="rect">
            <a:avLst/>
          </a:prstGeom>
        </p:spPr>
        <p:txBody>
          <a:bodyPr anchor="ctr"/>
          <a:lstStyle>
            <a:lvl1pPr>
              <a:defRPr sz="2201" b="1">
                <a:solidFill>
                  <a:srgbClr val="3D70A3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Line 4"/>
          <p:cNvSpPr>
            <a:spLocks noChangeShapeType="1"/>
          </p:cNvSpPr>
          <p:nvPr userDrawn="1"/>
        </p:nvSpPr>
        <p:spPr bwMode="auto">
          <a:xfrm flipV="1">
            <a:off x="252000" y="500048"/>
            <a:ext cx="8640000" cy="0"/>
          </a:xfrm>
          <a:prstGeom prst="line">
            <a:avLst/>
          </a:prstGeom>
          <a:noFill/>
          <a:ln w="9525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8"/>
          <p:cNvSpPr/>
          <p:nvPr userDrawn="1"/>
        </p:nvSpPr>
        <p:spPr bwMode="auto">
          <a:xfrm>
            <a:off x="0" y="4832750"/>
            <a:ext cx="9144000" cy="310753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latinLnBrk="0">
              <a:lnSpc>
                <a:spcPct val="90000"/>
              </a:lnSpc>
              <a:defRPr/>
            </a:pPr>
            <a:endParaRPr kumimoji="0" lang="ko-KR" altLang="en-US" sz="2201" dirty="0">
              <a:solidFill>
                <a:schemeClr val="hlin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6"/>
          <p:cNvSpPr>
            <a:spLocks noChangeArrowheads="1"/>
          </p:cNvSpPr>
          <p:nvPr userDrawn="1"/>
        </p:nvSpPr>
        <p:spPr bwMode="black">
          <a:xfrm>
            <a:off x="182564" y="4915695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dirty="0">
              <a:solidFill>
                <a:schemeClr val="bg1"/>
              </a:solidFill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0" name="Rectangle 6"/>
          <p:cNvSpPr>
            <a:spLocks noChangeArrowheads="1"/>
          </p:cNvSpPr>
          <p:nvPr userDrawn="1"/>
        </p:nvSpPr>
        <p:spPr bwMode="black">
          <a:xfrm>
            <a:off x="6715141" y="4915695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  <a:endParaRPr kumimoji="0" lang="en-US" altLang="ko-KR" sz="1801" b="0" dirty="0">
              <a:solidFill>
                <a:schemeClr val="bg1"/>
              </a:solidFill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31DDC2-734F-4D05-B793-33399750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14106" y="4876708"/>
            <a:ext cx="315792" cy="216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  <a:spAutoFit/>
          </a:bodyPr>
          <a:lstStyle>
            <a:lvl1pPr algn="ctr">
              <a:defRPr lang="en-US" altLang="ko-KR" sz="800" smtClean="0">
                <a:solidFill>
                  <a:schemeClr val="bg1"/>
                </a:solidFill>
              </a:defRPr>
            </a:lvl1pPr>
          </a:lstStyle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‹#›</a:t>
            </a:fld>
            <a:endParaRPr lang="ko-KR" altLang="en-US" dirty="0"/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A824F666-1AFA-4F77-B518-BA9E70C05E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535783"/>
            <a:ext cx="8643998" cy="4248000"/>
          </a:xfrm>
          <a:prstGeom prst="rect">
            <a:avLst/>
          </a:prstGeom>
        </p:spPr>
        <p:txBody>
          <a:bodyPr/>
          <a:lstStyle>
            <a:lvl1pPr marL="269882" indent="-269882" algn="l" rtl="0" eaLnBrk="0" fontAlgn="base" hangingPunct="0">
              <a:lnSpc>
                <a:spcPct val="150000"/>
              </a:lnSpc>
              <a:spcBef>
                <a:spcPts val="601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402" indent="-214319" algn="l" rtl="0" eaLnBrk="0" fontAlgn="base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1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33" indent="-128592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2FACA104-7FF1-4413-80E0-72BF3E7A6735}"/>
              </a:ext>
            </a:extLst>
          </p:cNvPr>
          <p:cNvSpPr txBox="1"/>
          <p:nvPr userDrawn="1"/>
        </p:nvSpPr>
        <p:spPr>
          <a:xfrm rot="20331935">
            <a:off x="121103" y="1910032"/>
            <a:ext cx="8901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BWG</a:t>
            </a:r>
            <a:r>
              <a:rPr lang="ko-KR" altLang="en-US" sz="8000" b="1" i="1" dirty="0">
                <a:noFill/>
                <a:latin typeface="맑은 고딕" panose="020B0503020000020004" pitchFamily="50" charset="-127"/>
                <a:ea typeface="+mn-ea"/>
              </a:rPr>
              <a:t> </a:t>
            </a:r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Confidential</a:t>
            </a:r>
            <a:endParaRPr lang="ko-KR" altLang="en-US" sz="8000" b="1" i="1" dirty="0">
              <a:noFill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1517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4" descr="지구배경">
            <a:extLst>
              <a:ext uri="{FF2B5EF4-FFF2-40B4-BE49-F238E27FC236}">
                <a16:creationId xmlns:a16="http://schemas.microsoft.com/office/drawing/2014/main" id="{36EB2552-3DE1-45DE-9205-AA1A024AFDD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24185-C800-4979-99D0-B09D8FD4ABE8}"/>
              </a:ext>
            </a:extLst>
          </p:cNvPr>
          <p:cNvSpPr/>
          <p:nvPr userDrawn="1"/>
        </p:nvSpPr>
        <p:spPr bwMode="auto">
          <a:xfrm>
            <a:off x="0" y="2139703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Q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&amp;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80C060-08D8-4600-840B-DBD1BD076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7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DOCU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4" descr="지구배경">
            <a:extLst>
              <a:ext uri="{FF2B5EF4-FFF2-40B4-BE49-F238E27FC236}">
                <a16:creationId xmlns:a16="http://schemas.microsoft.com/office/drawing/2014/main" id="{E971763F-4E3C-4510-89CF-2465696E1CB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4" name="직사각형 3"/>
          <p:cNvSpPr/>
          <p:nvPr userDrawn="1"/>
        </p:nvSpPr>
        <p:spPr bwMode="auto">
          <a:xfrm>
            <a:off x="0" y="2285999"/>
            <a:ext cx="9144000" cy="571504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1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END OF DOCUMENT</a:t>
            </a: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78D8E2-ABB9-4A6F-AF6C-BAD910194F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558BA52-2629-493C-8276-0EC78B5813BA}"/>
              </a:ext>
            </a:extLst>
          </p:cNvPr>
          <p:cNvGrpSpPr/>
          <p:nvPr userDrawn="1"/>
        </p:nvGrpSpPr>
        <p:grpSpPr>
          <a:xfrm>
            <a:off x="1949649" y="4472222"/>
            <a:ext cx="5244705" cy="288311"/>
            <a:chOff x="1949649" y="4472222"/>
            <a:chExt cx="5244705" cy="288311"/>
          </a:xfrm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4108A5AF-2A86-40A2-BD18-E30838A87139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1949649" y="4544961"/>
              <a:ext cx="5244705" cy="215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1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98D55AB4-1CE4-4EC2-A74E-51973D331B18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2320233" y="4472222"/>
              <a:ext cx="450354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endPos="0" dir="5400000" sy="-100000" algn="bl" rotWithShape="0"/>
            </a:effectLst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60000"/>
                      <a:lumOff val="4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EBB25E56-799B-43A4-8E3D-4501E9511E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2671" y="4096134"/>
            <a:ext cx="1898653" cy="27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3DEDF0-B228-4CAF-BABB-8349C0252D0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">
                <a:schemeClr val="bg1">
                  <a:lumMod val="85000"/>
                </a:schemeClr>
              </a:gs>
              <a:gs pos="100000">
                <a:schemeClr val="bg1">
                  <a:alpha val="7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>
              <a:noFill/>
              <a:latin typeface="+mn-ea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83186DEE-EFE1-45A8-B817-B86AC153A44E}"/>
              </a:ext>
            </a:extLst>
          </p:cNvPr>
          <p:cNvSpPr txBox="1"/>
          <p:nvPr userDrawn="1"/>
        </p:nvSpPr>
        <p:spPr>
          <a:xfrm rot="20331935">
            <a:off x="121103" y="1910032"/>
            <a:ext cx="8901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BWG</a:t>
            </a:r>
            <a:r>
              <a:rPr lang="ko-KR" altLang="en-US" sz="8000" b="1" i="1" dirty="0">
                <a:noFill/>
                <a:latin typeface="맑은 고딕" panose="020B0503020000020004" pitchFamily="50" charset="-127"/>
                <a:ea typeface="+mn-ea"/>
              </a:rPr>
              <a:t> </a:t>
            </a:r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Confidential</a:t>
            </a:r>
            <a:endParaRPr lang="ko-KR" altLang="en-US" sz="8000" b="1" i="1" dirty="0">
              <a:noFill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536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26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681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56" r:id="rId3"/>
    <p:sldLayoutId id="2147483655" r:id="rId4"/>
    <p:sldLayoutId id="2147483672" r:id="rId5"/>
    <p:sldLayoutId id="2147483657" r:id="rId6"/>
    <p:sldLayoutId id="2147483658" r:id="rId7"/>
    <p:sldLayoutId id="2147483675" r:id="rId8"/>
    <p:sldLayoutId id="2147483680" r:id="rId9"/>
  </p:sldLayoutIdLst>
  <p:hf sldNum="0" hdr="0" ftr="0" dt="0"/>
  <p:txStyles>
    <p:titleStyle>
      <a:lvl1pPr algn="l" defTabSz="685818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5" indent="-171455" algn="l" defTabSz="685818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4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857271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79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543090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3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3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818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5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2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3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1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8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png"/><Relationship Id="rId1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인사말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기술혁신</a:t>
            </a:r>
            <a:r>
              <a:rPr lang="en-US" altLang="ko-KR" dirty="0"/>
              <a:t>Unit</a:t>
            </a:r>
          </a:p>
        </p:txBody>
      </p:sp>
      <p:sp>
        <p:nvSpPr>
          <p:cNvPr id="40" name="텍스트 개체 틀 39">
            <a:extLst>
              <a:ext uri="{FF2B5EF4-FFF2-40B4-BE49-F238E27FC236}">
                <a16:creationId xmlns:a16="http://schemas.microsoft.com/office/drawing/2014/main" id="{6E9476FD-3E35-4C6D-B1FF-5EEB1245C0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신입사원 </a:t>
            </a:r>
            <a:r>
              <a:rPr lang="en-US" altLang="ko-KR" dirty="0"/>
              <a:t>8</a:t>
            </a:r>
            <a:r>
              <a:rPr lang="ko-KR" altLang="en-US" dirty="0"/>
              <a:t>기</a:t>
            </a:r>
          </a:p>
        </p:txBody>
      </p:sp>
    </p:spTree>
    <p:extLst>
      <p:ext uri="{BB962C8B-B14F-4D97-AF65-F5344CB8AC3E}">
        <p14:creationId xmlns:p14="http://schemas.microsoft.com/office/powerpoint/2010/main" val="92630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1EB625F-19B4-43A5-9BC5-6F37E14B2268}"/>
              </a:ext>
            </a:extLst>
          </p:cNvPr>
          <p:cNvSpPr/>
          <p:nvPr/>
        </p:nvSpPr>
        <p:spPr>
          <a:xfrm>
            <a:off x="0" y="1084996"/>
            <a:ext cx="9144000" cy="8052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204000" rtlCol="0" anchor="ctr"/>
          <a:lstStyle/>
          <a:p>
            <a:pPr algn="r"/>
            <a:r>
              <a:rPr lang="ko-KR" altLang="en-US" sz="4400" b="1" dirty="0"/>
              <a:t>이나경</a:t>
            </a:r>
          </a:p>
        </p:txBody>
      </p:sp>
      <p:sp>
        <p:nvSpPr>
          <p:cNvPr id="8" name="내용 개체 틀 16">
            <a:extLst>
              <a:ext uri="{FF2B5EF4-FFF2-40B4-BE49-F238E27FC236}">
                <a16:creationId xmlns:a16="http://schemas.microsoft.com/office/drawing/2014/main" id="{D932031D-4D56-4397-9388-58F4AD86CDD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25834" y="1890215"/>
            <a:ext cx="4668929" cy="2869825"/>
          </a:xfrm>
        </p:spPr>
        <p:txBody>
          <a:bodyPr wrap="square">
            <a:spAutoFit/>
          </a:bodyPr>
          <a:lstStyle/>
          <a:p>
            <a:r>
              <a:rPr lang="ko-KR" altLang="en-US" sz="1400" dirty="0"/>
              <a:t>이사</a:t>
            </a:r>
            <a:r>
              <a:rPr lang="en-US" altLang="ko-KR" sz="1400" dirty="0"/>
              <a:t>, </a:t>
            </a:r>
            <a:r>
              <a:rPr lang="ko-KR" altLang="en-US" sz="1400" dirty="0"/>
              <a:t>기획</a:t>
            </a:r>
            <a:r>
              <a:rPr lang="en-US" altLang="ko-KR" sz="1400" dirty="0"/>
              <a:t>/</a:t>
            </a:r>
            <a:r>
              <a:rPr lang="ko-KR" altLang="en-US" sz="1400" dirty="0"/>
              <a:t>운영</a:t>
            </a:r>
            <a:endParaRPr lang="en-US" altLang="ko-KR" sz="1400" dirty="0"/>
          </a:p>
          <a:p>
            <a:r>
              <a:rPr lang="en-US" altLang="ko-KR" sz="1400" dirty="0"/>
              <a:t>Application </a:t>
            </a:r>
            <a:r>
              <a:rPr lang="ko-KR" altLang="en-US" sz="1400" dirty="0"/>
              <a:t>기획 </a:t>
            </a:r>
            <a:r>
              <a:rPr lang="en-US" altLang="ko-KR" sz="1400" dirty="0"/>
              <a:t>/ PL</a:t>
            </a:r>
          </a:p>
          <a:p>
            <a:r>
              <a:rPr lang="ko-KR" altLang="en-US" sz="1400" dirty="0"/>
              <a:t>프로젝트 수행 이력</a:t>
            </a:r>
            <a:endParaRPr lang="en-US" altLang="ko-KR" sz="1400" dirty="0"/>
          </a:p>
          <a:p>
            <a:pPr lvl="1"/>
            <a:r>
              <a:rPr lang="en-US" altLang="ko-KR" sz="1300" dirty="0"/>
              <a:t>2002~2005 </a:t>
            </a:r>
            <a:r>
              <a:rPr lang="ko-KR" altLang="en-US" sz="1300" dirty="0"/>
              <a:t>범한판토스 해운물류 시스템 개발팀</a:t>
            </a:r>
            <a:endParaRPr lang="en-US" altLang="ko-KR" sz="1300" dirty="0"/>
          </a:p>
          <a:p>
            <a:pPr lvl="1"/>
            <a:r>
              <a:rPr lang="en-US" altLang="ko-KR" sz="1300" dirty="0"/>
              <a:t>2005~2013 IBM </a:t>
            </a:r>
            <a:r>
              <a:rPr lang="ko-KR" altLang="en-US" sz="1300" dirty="0"/>
              <a:t>컨설턴트</a:t>
            </a:r>
            <a:endParaRPr lang="en-US" altLang="ko-KR" sz="1300" dirty="0"/>
          </a:p>
          <a:p>
            <a:pPr lvl="1"/>
            <a:r>
              <a:rPr lang="en-US" altLang="ko-KR" sz="1300" dirty="0"/>
              <a:t>2013~2015 </a:t>
            </a:r>
            <a:r>
              <a:rPr lang="ko-KR" altLang="en-US" sz="1300" dirty="0"/>
              <a:t>현대커머셜 차세대 </a:t>
            </a:r>
            <a:r>
              <a:rPr lang="en-US" altLang="ko-KR" sz="1300" dirty="0"/>
              <a:t>ESB</a:t>
            </a:r>
            <a:r>
              <a:rPr lang="ko-KR" altLang="en-US" sz="1300" dirty="0"/>
              <a:t>팀 기획</a:t>
            </a:r>
            <a:endParaRPr lang="en-US" altLang="ko-KR" sz="1300" dirty="0"/>
          </a:p>
          <a:p>
            <a:pPr lvl="1"/>
            <a:r>
              <a:rPr lang="en-US" altLang="ko-KR" sz="1300" dirty="0"/>
              <a:t>2015~2018 </a:t>
            </a:r>
            <a:r>
              <a:rPr lang="ko-KR" altLang="en-US" sz="1300" dirty="0"/>
              <a:t>해외사업 지원 </a:t>
            </a:r>
            <a:r>
              <a:rPr lang="en-US" altLang="ko-KR" sz="1300" dirty="0"/>
              <a:t>(</a:t>
            </a:r>
            <a:r>
              <a:rPr lang="ko-KR" altLang="en-US" sz="1300" dirty="0"/>
              <a:t>중국</a:t>
            </a:r>
            <a:r>
              <a:rPr lang="en-US" altLang="ko-KR" sz="1300" dirty="0"/>
              <a:t>, </a:t>
            </a:r>
            <a:r>
              <a:rPr lang="ko-KR" altLang="en-US" sz="1300" dirty="0"/>
              <a:t>일본</a:t>
            </a:r>
            <a:r>
              <a:rPr lang="en-US" altLang="ko-KR" sz="1300" dirty="0"/>
              <a:t>, </a:t>
            </a:r>
            <a:r>
              <a:rPr lang="ko-KR" altLang="en-US" sz="1300" dirty="0"/>
              <a:t>동남아시아</a:t>
            </a:r>
            <a:r>
              <a:rPr lang="en-US" altLang="ko-KR" sz="1300" dirty="0"/>
              <a:t>)</a:t>
            </a:r>
          </a:p>
          <a:p>
            <a:pPr lvl="1"/>
            <a:r>
              <a:rPr lang="en-US" altLang="ko-KR" sz="1300" dirty="0"/>
              <a:t>2019~2022 BPI BanKo, BADA Project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6976070-DB1A-4C88-A92D-4215DC9D6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담임 소개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BBEDECA-4E43-4B0F-B0F6-2362CF4683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08" t="13684" r="-1"/>
          <a:stretch/>
        </p:blipFill>
        <p:spPr>
          <a:xfrm>
            <a:off x="526596" y="876670"/>
            <a:ext cx="3049459" cy="1756720"/>
          </a:xfrm>
          <a:prstGeom prst="rect">
            <a:avLst/>
          </a:prstGeom>
          <a:solidFill>
            <a:srgbClr val="FFFFFF">
              <a:shade val="85000"/>
            </a:srgbClr>
          </a:solidFill>
          <a:ln w="1174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08820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1EB625F-19B4-43A5-9BC5-6F37E14B2268}"/>
              </a:ext>
            </a:extLst>
          </p:cNvPr>
          <p:cNvSpPr/>
          <p:nvPr/>
        </p:nvSpPr>
        <p:spPr>
          <a:xfrm>
            <a:off x="0" y="1084996"/>
            <a:ext cx="9144000" cy="8052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204000" rtlCol="0" anchor="ctr"/>
          <a:lstStyle/>
          <a:p>
            <a:pPr algn="r"/>
            <a:r>
              <a:rPr lang="ko-KR" altLang="en-US" sz="4400" b="1" dirty="0"/>
              <a:t>이나경</a:t>
            </a:r>
          </a:p>
        </p:txBody>
      </p:sp>
      <p:sp>
        <p:nvSpPr>
          <p:cNvPr id="8" name="내용 개체 틀 16">
            <a:extLst>
              <a:ext uri="{FF2B5EF4-FFF2-40B4-BE49-F238E27FC236}">
                <a16:creationId xmlns:a16="http://schemas.microsoft.com/office/drawing/2014/main" id="{D932031D-4D56-4397-9388-58F4AD86CDD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25834" y="1890215"/>
            <a:ext cx="4668929" cy="2869825"/>
          </a:xfrm>
        </p:spPr>
        <p:txBody>
          <a:bodyPr wrap="square">
            <a:spAutoFit/>
          </a:bodyPr>
          <a:lstStyle/>
          <a:p>
            <a:r>
              <a:rPr lang="ko-KR" altLang="en-US" sz="1400" dirty="0"/>
              <a:t>이사</a:t>
            </a:r>
            <a:r>
              <a:rPr lang="en-US" altLang="ko-KR" sz="1400" dirty="0"/>
              <a:t>, </a:t>
            </a:r>
            <a:r>
              <a:rPr lang="ko-KR" altLang="en-US" sz="1400" dirty="0"/>
              <a:t>기획</a:t>
            </a:r>
            <a:r>
              <a:rPr lang="en-US" altLang="ko-KR" sz="1400" dirty="0"/>
              <a:t>/</a:t>
            </a:r>
            <a:r>
              <a:rPr lang="ko-KR" altLang="en-US" sz="1400" dirty="0"/>
              <a:t>운영</a:t>
            </a:r>
            <a:endParaRPr lang="en-US" altLang="ko-KR" sz="1400" dirty="0"/>
          </a:p>
          <a:p>
            <a:r>
              <a:rPr lang="en-US" altLang="ko-KR" sz="1400" dirty="0"/>
              <a:t>Application </a:t>
            </a:r>
            <a:r>
              <a:rPr lang="ko-KR" altLang="en-US" sz="1400" dirty="0"/>
              <a:t>기획 </a:t>
            </a:r>
            <a:r>
              <a:rPr lang="en-US" altLang="ko-KR" sz="1400" dirty="0"/>
              <a:t>/ PL</a:t>
            </a:r>
          </a:p>
          <a:p>
            <a:r>
              <a:rPr lang="ko-KR" altLang="en-US" sz="1400" dirty="0"/>
              <a:t>프로젝트 수행 이력</a:t>
            </a:r>
            <a:endParaRPr lang="en-US" altLang="ko-KR" sz="1400" dirty="0"/>
          </a:p>
          <a:p>
            <a:pPr lvl="1"/>
            <a:r>
              <a:rPr lang="en-US" altLang="ko-KR" sz="1300" dirty="0"/>
              <a:t>2002~2005 </a:t>
            </a:r>
            <a:r>
              <a:rPr lang="ko-KR" altLang="en-US" sz="1300" dirty="0"/>
              <a:t>범한판토스 해운물류 시스템 개발팀</a:t>
            </a:r>
            <a:endParaRPr lang="en-US" altLang="ko-KR" sz="1300" dirty="0"/>
          </a:p>
          <a:p>
            <a:pPr lvl="1"/>
            <a:r>
              <a:rPr lang="en-US" altLang="ko-KR" sz="1300" dirty="0"/>
              <a:t>2005~2013 IBM </a:t>
            </a:r>
            <a:r>
              <a:rPr lang="ko-KR" altLang="en-US" sz="1300" dirty="0"/>
              <a:t>컨설턴트</a:t>
            </a:r>
            <a:endParaRPr lang="en-US" altLang="ko-KR" sz="1300" dirty="0"/>
          </a:p>
          <a:p>
            <a:pPr lvl="1"/>
            <a:r>
              <a:rPr lang="en-US" altLang="ko-KR" sz="1300" dirty="0"/>
              <a:t>2013~2015 </a:t>
            </a:r>
            <a:r>
              <a:rPr lang="ko-KR" altLang="en-US" sz="1300" dirty="0"/>
              <a:t>현대커머셜 차세대 </a:t>
            </a:r>
            <a:r>
              <a:rPr lang="en-US" altLang="ko-KR" sz="1300" dirty="0"/>
              <a:t>ESB</a:t>
            </a:r>
            <a:r>
              <a:rPr lang="ko-KR" altLang="en-US" sz="1300" dirty="0"/>
              <a:t>팀 기획</a:t>
            </a:r>
            <a:endParaRPr lang="en-US" altLang="ko-KR" sz="1300" dirty="0"/>
          </a:p>
          <a:p>
            <a:pPr lvl="1"/>
            <a:r>
              <a:rPr lang="en-US" altLang="ko-KR" sz="1300" dirty="0"/>
              <a:t>2015~2018 </a:t>
            </a:r>
            <a:r>
              <a:rPr lang="ko-KR" altLang="en-US" sz="1300" dirty="0"/>
              <a:t>해외사업 지원 </a:t>
            </a:r>
            <a:r>
              <a:rPr lang="en-US" altLang="ko-KR" sz="1300" dirty="0"/>
              <a:t>(</a:t>
            </a:r>
            <a:r>
              <a:rPr lang="ko-KR" altLang="en-US" sz="1300" dirty="0"/>
              <a:t>중국</a:t>
            </a:r>
            <a:r>
              <a:rPr lang="en-US" altLang="ko-KR" sz="1300" dirty="0"/>
              <a:t>, </a:t>
            </a:r>
            <a:r>
              <a:rPr lang="ko-KR" altLang="en-US" sz="1300" dirty="0"/>
              <a:t>일본</a:t>
            </a:r>
            <a:r>
              <a:rPr lang="en-US" altLang="ko-KR" sz="1300" dirty="0"/>
              <a:t>, </a:t>
            </a:r>
            <a:r>
              <a:rPr lang="ko-KR" altLang="en-US" sz="1300" dirty="0"/>
              <a:t>동남아시아</a:t>
            </a:r>
            <a:r>
              <a:rPr lang="en-US" altLang="ko-KR" sz="1300" dirty="0"/>
              <a:t>)</a:t>
            </a:r>
          </a:p>
          <a:p>
            <a:pPr lvl="1"/>
            <a:r>
              <a:rPr lang="en-US" altLang="ko-KR" sz="1300" dirty="0"/>
              <a:t>2019~2022 BPI BanKo, BADA Project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D67F40-EE82-48EA-863D-00336995EE27}"/>
              </a:ext>
            </a:extLst>
          </p:cNvPr>
          <p:cNvSpPr/>
          <p:nvPr/>
        </p:nvSpPr>
        <p:spPr>
          <a:xfrm>
            <a:off x="4102650" y="1084996"/>
            <a:ext cx="5041350" cy="8052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0" b="1" dirty="0">
                <a:solidFill>
                  <a:srgbClr val="FFC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Gina</a:t>
            </a:r>
            <a:r>
              <a:rPr lang="ko-KR" altLang="en-US" sz="4800" b="1" dirty="0">
                <a:solidFill>
                  <a:srgbClr val="FFC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님</a:t>
            </a:r>
            <a:r>
              <a:rPr lang="en-US" altLang="ko-KR" sz="4800" b="1" dirty="0">
                <a:solidFill>
                  <a:srgbClr val="FFC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~!!</a:t>
            </a:r>
            <a:endParaRPr lang="ko-KR" altLang="en-US" sz="4800" b="1" dirty="0">
              <a:solidFill>
                <a:srgbClr val="FFC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6976070-DB1A-4C88-A92D-4215DC9D6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담임 소개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BBEDECA-4E43-4B0F-B0F6-2362CF4683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708" t="13684" r="-1"/>
          <a:stretch/>
        </p:blipFill>
        <p:spPr>
          <a:xfrm>
            <a:off x="526596" y="876670"/>
            <a:ext cx="3049459" cy="1756720"/>
          </a:xfrm>
          <a:prstGeom prst="rect">
            <a:avLst/>
          </a:prstGeom>
          <a:solidFill>
            <a:srgbClr val="FFFFFF">
              <a:shade val="85000"/>
            </a:srgbClr>
          </a:solidFill>
          <a:ln w="1174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7577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E2F22A73-BA9E-44C8-92B2-341ED333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조직도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8E2CD6-E419-48E0-882C-9DA371137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716"/>
            <a:ext cx="9144000" cy="370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26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2410373-8320-43CB-AA57-082F78F7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 일정</a:t>
            </a:r>
          </a:p>
        </p:txBody>
      </p:sp>
    </p:spTree>
    <p:extLst>
      <p:ext uri="{BB962C8B-B14F-4D97-AF65-F5344CB8AC3E}">
        <p14:creationId xmlns:p14="http://schemas.microsoft.com/office/powerpoint/2010/main" val="413907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내용 개체 틀 4">
            <a:extLst>
              <a:ext uri="{FF2B5EF4-FFF2-40B4-BE49-F238E27FC236}">
                <a16:creationId xmlns:a16="http://schemas.microsoft.com/office/drawing/2014/main" id="{14FCC41E-D966-40D6-86FA-B153A0187613}"/>
              </a:ext>
            </a:extLst>
          </p:cNvPr>
          <p:cNvGraphicFramePr>
            <a:graphicFrameLocks/>
          </p:cNvGraphicFramePr>
          <p:nvPr/>
        </p:nvGraphicFramePr>
        <p:xfrm>
          <a:off x="6369668" y="536574"/>
          <a:ext cx="2524331" cy="42195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4331">
                  <a:extLst>
                    <a:ext uri="{9D8B030D-6E8A-4147-A177-3AD203B41FA5}">
                      <a16:colId xmlns:a16="http://schemas.microsoft.com/office/drawing/2014/main" val="134124546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958894184"/>
                    </a:ext>
                  </a:extLst>
                </a:gridCol>
              </a:tblGrid>
              <a:tr h="3331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No</a:t>
                      </a:r>
                      <a:endParaRPr lang="ko-KR" altLang="en-US" sz="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7" marR="7187" marT="71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성명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7" marR="7187" marT="7187" marB="0" anchor="ctr"/>
                </a:tc>
                <a:extLst>
                  <a:ext uri="{0D108BD9-81ED-4DB2-BD59-A6C34878D82A}">
                    <a16:rowId xmlns:a16="http://schemas.microsoft.com/office/drawing/2014/main" val="1909778497"/>
                  </a:ext>
                </a:extLst>
              </a:tr>
              <a:tr h="777290">
                <a:tc>
                  <a:txBody>
                    <a:bodyPr/>
                    <a:lstStyle/>
                    <a:p>
                      <a:pPr marL="0" marR="0" lvl="0" indent="0" algn="ctr" defTabSz="68581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u="none" strike="noStrik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11</a:t>
                      </a:r>
                      <a:endParaRPr lang="ko-KR" altLang="en-US" sz="700" b="1" i="0" u="none" strike="noStrik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dist" fontAlgn="ctr"/>
                      <a:r>
                        <a:rPr lang="ko-KR" alt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이지의</a:t>
                      </a:r>
                    </a:p>
                  </a:txBody>
                  <a:tcPr marL="1188000" marR="360000" marT="0" marB="0" anchor="ctr"/>
                </a:tc>
                <a:extLst>
                  <a:ext uri="{0D108BD9-81ED-4DB2-BD59-A6C34878D82A}">
                    <a16:rowId xmlns:a16="http://schemas.microsoft.com/office/drawing/2014/main" val="4149776461"/>
                  </a:ext>
                </a:extLst>
              </a:tr>
              <a:tr h="777290">
                <a:tc>
                  <a:txBody>
                    <a:bodyPr/>
                    <a:lstStyle/>
                    <a:p>
                      <a:pPr marL="0" marR="0" lvl="0" indent="0" algn="ctr" defTabSz="68581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dist" fontAlgn="ctr"/>
                      <a:r>
                        <a:rPr lang="ko-KR" alt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최민재</a:t>
                      </a:r>
                    </a:p>
                  </a:txBody>
                  <a:tcPr marL="1188000" marR="360000" marT="0" marB="0" anchor="ctr"/>
                </a:tc>
                <a:extLst>
                  <a:ext uri="{0D108BD9-81ED-4DB2-BD59-A6C34878D82A}">
                    <a16:rowId xmlns:a16="http://schemas.microsoft.com/office/drawing/2014/main" val="3653852680"/>
                  </a:ext>
                </a:extLst>
              </a:tr>
              <a:tr h="777290">
                <a:tc>
                  <a:txBody>
                    <a:bodyPr/>
                    <a:lstStyle/>
                    <a:p>
                      <a:pPr marL="0" marR="0" lvl="0" indent="0" algn="ctr" defTabSz="68581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dist" fontAlgn="ctr"/>
                      <a:r>
                        <a:rPr lang="ko-KR" alt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허정원</a:t>
                      </a:r>
                    </a:p>
                  </a:txBody>
                  <a:tcPr marL="1188000" marR="360000" marT="0" marB="0" anchor="ctr"/>
                </a:tc>
                <a:extLst>
                  <a:ext uri="{0D108BD9-81ED-4DB2-BD59-A6C34878D82A}">
                    <a16:rowId xmlns:a16="http://schemas.microsoft.com/office/drawing/2014/main" val="1947425852"/>
                  </a:ext>
                </a:extLst>
              </a:tr>
              <a:tr h="777290">
                <a:tc>
                  <a:txBody>
                    <a:bodyPr/>
                    <a:lstStyle/>
                    <a:p>
                      <a:pPr marL="0" marR="0" lvl="0" indent="0" algn="ctr" defTabSz="68581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14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dist" fontAlgn="ctr"/>
                      <a:endParaRPr lang="ko-KR" altLang="en-US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188000" marR="360000" marT="0" marB="0" anchor="ctr"/>
                </a:tc>
                <a:extLst>
                  <a:ext uri="{0D108BD9-81ED-4DB2-BD59-A6C34878D82A}">
                    <a16:rowId xmlns:a16="http://schemas.microsoft.com/office/drawing/2014/main" val="3630524949"/>
                  </a:ext>
                </a:extLst>
              </a:tr>
              <a:tr h="777290">
                <a:tc>
                  <a:txBody>
                    <a:bodyPr/>
                    <a:lstStyle/>
                    <a:p>
                      <a:pPr marL="0" marR="0" lvl="0" indent="0" algn="ctr" defTabSz="68581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15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dist" defTabSz="685800" rtl="0" eaLnBrk="1" fontAlgn="ctr" latinLnBrk="1" hangingPunct="1"/>
                      <a:endParaRPr lang="ko-KR" altLang="en-US" sz="1400" b="1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8000" marR="360000" marT="0" marB="0" anchor="ctr"/>
                </a:tc>
                <a:extLst>
                  <a:ext uri="{0D108BD9-81ED-4DB2-BD59-A6C34878D82A}">
                    <a16:rowId xmlns:a16="http://schemas.microsoft.com/office/drawing/2014/main" val="1867027862"/>
                  </a:ext>
                </a:extLst>
              </a:tr>
            </a:tbl>
          </a:graphicData>
        </a:graphic>
      </p:graphicFrame>
      <p:graphicFrame>
        <p:nvGraphicFramePr>
          <p:cNvPr id="8" name="내용 개체 틀 4">
            <a:extLst>
              <a:ext uri="{FF2B5EF4-FFF2-40B4-BE49-F238E27FC236}">
                <a16:creationId xmlns:a16="http://schemas.microsoft.com/office/drawing/2014/main" id="{077679B4-2CBD-4EEF-A54D-F223D795F99E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249237" y="536574"/>
          <a:ext cx="2524331" cy="42195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4331">
                  <a:extLst>
                    <a:ext uri="{9D8B030D-6E8A-4147-A177-3AD203B41FA5}">
                      <a16:colId xmlns:a16="http://schemas.microsoft.com/office/drawing/2014/main" val="134124546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958894184"/>
                    </a:ext>
                  </a:extLst>
                </a:gridCol>
              </a:tblGrid>
              <a:tr h="3331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No</a:t>
                      </a:r>
                      <a:endParaRPr lang="ko-KR" altLang="en-US" sz="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7" marR="7187" marT="71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성명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7" marR="7187" marT="7187" marB="0" anchor="ctr"/>
                </a:tc>
                <a:extLst>
                  <a:ext uri="{0D108BD9-81ED-4DB2-BD59-A6C34878D82A}">
                    <a16:rowId xmlns:a16="http://schemas.microsoft.com/office/drawing/2014/main" val="1909778497"/>
                  </a:ext>
                </a:extLst>
              </a:tr>
              <a:tr h="777290">
                <a:tc>
                  <a:txBody>
                    <a:bodyPr/>
                    <a:lstStyle/>
                    <a:p>
                      <a:pPr marL="0" marR="0" lvl="0" indent="0" algn="ctr" defTabSz="68581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u="none" strike="noStrik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ko-KR" altLang="en-US" sz="700" b="1" i="0" u="none" strike="noStrik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dist" defTabSz="685800" rtl="0" eaLnBrk="1" fontAlgn="ctr" latinLnBrk="1" hangingPunct="1"/>
                      <a:r>
                        <a:rPr lang="ko-KR" altLang="en-US" sz="1400" b="1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강다영</a:t>
                      </a:r>
                    </a:p>
                  </a:txBody>
                  <a:tcPr marL="1188000" marR="360000" marT="0" marB="0" anchor="ctr"/>
                </a:tc>
                <a:extLst>
                  <a:ext uri="{0D108BD9-81ED-4DB2-BD59-A6C34878D82A}">
                    <a16:rowId xmlns:a16="http://schemas.microsoft.com/office/drawing/2014/main" val="4149776461"/>
                  </a:ext>
                </a:extLst>
              </a:tr>
              <a:tr h="777290">
                <a:tc>
                  <a:txBody>
                    <a:bodyPr/>
                    <a:lstStyle/>
                    <a:p>
                      <a:pPr marL="0" marR="0" lvl="0" indent="0" algn="ctr" defTabSz="68581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</a:rPr>
                        <a:t>2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dist" defTabSz="685800" rtl="0" eaLnBrk="1" fontAlgn="ctr" latinLnBrk="1" hangingPunct="1"/>
                      <a:r>
                        <a:rPr lang="ko-KR" altLang="en-US" sz="1400" b="1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김민지</a:t>
                      </a:r>
                    </a:p>
                  </a:txBody>
                  <a:tcPr marL="1188000" marR="360000" marT="0" marB="0" anchor="ctr"/>
                </a:tc>
                <a:extLst>
                  <a:ext uri="{0D108BD9-81ED-4DB2-BD59-A6C34878D82A}">
                    <a16:rowId xmlns:a16="http://schemas.microsoft.com/office/drawing/2014/main" val="3653852680"/>
                  </a:ext>
                </a:extLst>
              </a:tr>
              <a:tr h="777290">
                <a:tc>
                  <a:txBody>
                    <a:bodyPr/>
                    <a:lstStyle/>
                    <a:p>
                      <a:pPr marL="0" marR="0" lvl="0" indent="0" algn="ctr" defTabSz="68581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</a:rPr>
                        <a:t>3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dist" defTabSz="685800" rtl="0" eaLnBrk="1" fontAlgn="ctr" latinLnBrk="1" hangingPunct="1"/>
                      <a:r>
                        <a:rPr lang="ko-KR" altLang="en-US" sz="1400" b="1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김병훈</a:t>
                      </a:r>
                    </a:p>
                  </a:txBody>
                  <a:tcPr marL="1188000" marR="360000" marT="0" marB="0" anchor="ctr"/>
                </a:tc>
                <a:extLst>
                  <a:ext uri="{0D108BD9-81ED-4DB2-BD59-A6C34878D82A}">
                    <a16:rowId xmlns:a16="http://schemas.microsoft.com/office/drawing/2014/main" val="1947425852"/>
                  </a:ext>
                </a:extLst>
              </a:tr>
              <a:tr h="777290">
                <a:tc>
                  <a:txBody>
                    <a:bodyPr/>
                    <a:lstStyle/>
                    <a:p>
                      <a:pPr marL="0" marR="0" lvl="0" indent="0" algn="ctr" defTabSz="68581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</a:rPr>
                        <a:t>4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dist" defTabSz="685800" rtl="0" eaLnBrk="1" fontAlgn="ctr" latinLnBrk="1" hangingPunct="1"/>
                      <a:r>
                        <a:rPr lang="ko-KR" altLang="en-US" sz="1400" b="1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김의엽</a:t>
                      </a:r>
                    </a:p>
                  </a:txBody>
                  <a:tcPr marL="1188000" marR="360000" marT="0" marB="0" anchor="ctr"/>
                </a:tc>
                <a:extLst>
                  <a:ext uri="{0D108BD9-81ED-4DB2-BD59-A6C34878D82A}">
                    <a16:rowId xmlns:a16="http://schemas.microsoft.com/office/drawing/2014/main" val="3630524949"/>
                  </a:ext>
                </a:extLst>
              </a:tr>
              <a:tr h="777290">
                <a:tc>
                  <a:txBody>
                    <a:bodyPr/>
                    <a:lstStyle/>
                    <a:p>
                      <a:pPr marL="0" marR="0" lvl="0" indent="0" algn="ctr" defTabSz="68581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</a:rPr>
                        <a:t>5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dist" defTabSz="685800" rtl="0" eaLnBrk="1" fontAlgn="ctr" latinLnBrk="1" hangingPunct="1"/>
                      <a:r>
                        <a:rPr lang="ko-KR" altLang="en-US" sz="1400" b="1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노을</a:t>
                      </a:r>
                    </a:p>
                  </a:txBody>
                  <a:tcPr marL="1188000" marR="360000" marT="0" marB="0" anchor="ctr"/>
                </a:tc>
                <a:extLst>
                  <a:ext uri="{0D108BD9-81ED-4DB2-BD59-A6C34878D82A}">
                    <a16:rowId xmlns:a16="http://schemas.microsoft.com/office/drawing/2014/main" val="1867027862"/>
                  </a:ext>
                </a:extLst>
              </a:tr>
            </a:tbl>
          </a:graphicData>
        </a:graphic>
      </p:graphicFrame>
      <p:graphicFrame>
        <p:nvGraphicFramePr>
          <p:cNvPr id="9" name="내용 개체 틀 4">
            <a:extLst>
              <a:ext uri="{FF2B5EF4-FFF2-40B4-BE49-F238E27FC236}">
                <a16:creationId xmlns:a16="http://schemas.microsoft.com/office/drawing/2014/main" id="{DE72777E-4D25-45F8-9642-4CCAC8C5F6F4}"/>
              </a:ext>
            </a:extLst>
          </p:cNvPr>
          <p:cNvGraphicFramePr>
            <a:graphicFrameLocks/>
          </p:cNvGraphicFramePr>
          <p:nvPr/>
        </p:nvGraphicFramePr>
        <p:xfrm>
          <a:off x="3309453" y="536574"/>
          <a:ext cx="2524331" cy="42195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4331">
                  <a:extLst>
                    <a:ext uri="{9D8B030D-6E8A-4147-A177-3AD203B41FA5}">
                      <a16:colId xmlns:a16="http://schemas.microsoft.com/office/drawing/2014/main" val="134124546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958894184"/>
                    </a:ext>
                  </a:extLst>
                </a:gridCol>
              </a:tblGrid>
              <a:tr h="33312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>
                          <a:effectLst/>
                        </a:rPr>
                        <a:t>No</a:t>
                      </a:r>
                      <a:endParaRPr lang="ko-KR" altLang="en-US" sz="6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7" marR="7187" marT="71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성명</a:t>
                      </a:r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187" marR="7187" marT="7187" marB="0" anchor="ctr"/>
                </a:tc>
                <a:extLst>
                  <a:ext uri="{0D108BD9-81ED-4DB2-BD59-A6C34878D82A}">
                    <a16:rowId xmlns:a16="http://schemas.microsoft.com/office/drawing/2014/main" val="1909778497"/>
                  </a:ext>
                </a:extLst>
              </a:tr>
              <a:tr h="777290">
                <a:tc>
                  <a:txBody>
                    <a:bodyPr/>
                    <a:lstStyle/>
                    <a:p>
                      <a:pPr marL="0" marR="0" lvl="0" indent="0" algn="ctr" defTabSz="68581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u="none" strike="noStrik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ko-KR" altLang="en-US" sz="700" b="1" i="0" u="none" strike="noStrik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dist" defTabSz="685800" rtl="0" eaLnBrk="1" fontAlgn="ctr" latinLnBrk="1" hangingPunct="1"/>
                      <a:r>
                        <a:rPr lang="ko-KR" altLang="en-US" sz="1400" b="1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박민정</a:t>
                      </a:r>
                    </a:p>
                  </a:txBody>
                  <a:tcPr marL="1188000" marR="360000" marT="0" marB="0" anchor="ctr"/>
                </a:tc>
                <a:extLst>
                  <a:ext uri="{0D108BD9-81ED-4DB2-BD59-A6C34878D82A}">
                    <a16:rowId xmlns:a16="http://schemas.microsoft.com/office/drawing/2014/main" val="4149776461"/>
                  </a:ext>
                </a:extLst>
              </a:tr>
              <a:tr h="777290">
                <a:tc>
                  <a:txBody>
                    <a:bodyPr/>
                    <a:lstStyle/>
                    <a:p>
                      <a:pPr marL="0" marR="0" lvl="0" indent="0" algn="ctr" defTabSz="68581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dist" defTabSz="685800" rtl="0" eaLnBrk="1" fontAlgn="ctr" latinLnBrk="1" hangingPunct="1"/>
                      <a:r>
                        <a:rPr lang="ko-KR" altLang="en-US" sz="1400" b="1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백승환</a:t>
                      </a:r>
                    </a:p>
                  </a:txBody>
                  <a:tcPr marL="1188000" marR="360000" marT="0" marB="0" anchor="ctr"/>
                </a:tc>
                <a:extLst>
                  <a:ext uri="{0D108BD9-81ED-4DB2-BD59-A6C34878D82A}">
                    <a16:rowId xmlns:a16="http://schemas.microsoft.com/office/drawing/2014/main" val="3653852680"/>
                  </a:ext>
                </a:extLst>
              </a:tr>
              <a:tr h="777290">
                <a:tc>
                  <a:txBody>
                    <a:bodyPr/>
                    <a:lstStyle/>
                    <a:p>
                      <a:pPr marL="0" marR="0" lvl="0" indent="0" algn="ctr" defTabSz="68581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dist" defTabSz="685800" rtl="0" eaLnBrk="1" fontAlgn="ctr" latinLnBrk="1" hangingPunct="1"/>
                      <a:r>
                        <a:rPr lang="ko-KR" altLang="en-US" sz="1400" b="1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신연주</a:t>
                      </a:r>
                    </a:p>
                  </a:txBody>
                  <a:tcPr marL="1188000" marR="360000" marT="0" marB="0" anchor="ctr"/>
                </a:tc>
                <a:extLst>
                  <a:ext uri="{0D108BD9-81ED-4DB2-BD59-A6C34878D82A}">
                    <a16:rowId xmlns:a16="http://schemas.microsoft.com/office/drawing/2014/main" val="1947425852"/>
                  </a:ext>
                </a:extLst>
              </a:tr>
              <a:tr h="777290">
                <a:tc>
                  <a:txBody>
                    <a:bodyPr/>
                    <a:lstStyle/>
                    <a:p>
                      <a:pPr marL="0" marR="0" lvl="0" indent="0" algn="ctr" defTabSz="68581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dist" defTabSz="685800" rtl="0" eaLnBrk="1" fontAlgn="ctr" latinLnBrk="1" hangingPunct="1"/>
                      <a:r>
                        <a:rPr lang="ko-KR" altLang="en-US" sz="1400" b="1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우상욱</a:t>
                      </a:r>
                    </a:p>
                  </a:txBody>
                  <a:tcPr marL="1188000" marR="360000" marT="0" marB="0" anchor="ctr"/>
                </a:tc>
                <a:extLst>
                  <a:ext uri="{0D108BD9-81ED-4DB2-BD59-A6C34878D82A}">
                    <a16:rowId xmlns:a16="http://schemas.microsoft.com/office/drawing/2014/main" val="3630524949"/>
                  </a:ext>
                </a:extLst>
              </a:tr>
              <a:tr h="777290">
                <a:tc>
                  <a:txBody>
                    <a:bodyPr/>
                    <a:lstStyle/>
                    <a:p>
                      <a:pPr marL="0" marR="0" lvl="0" indent="0" algn="ctr" defTabSz="68581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dist" defTabSz="6858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이새영</a:t>
                      </a:r>
                    </a:p>
                  </a:txBody>
                  <a:tcPr marL="1188000" marR="360000" marT="0" marB="0" anchor="ctr"/>
                </a:tc>
                <a:extLst>
                  <a:ext uri="{0D108BD9-81ED-4DB2-BD59-A6C34878D82A}">
                    <a16:rowId xmlns:a16="http://schemas.microsoft.com/office/drawing/2014/main" val="1867027862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033A072B-8973-4FC6-BBF4-3FE67FD4D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교육생 명단</a:t>
            </a:r>
            <a:r>
              <a:rPr lang="ko-KR" altLang="en-US" b="0" dirty="0"/>
              <a:t> </a:t>
            </a:r>
            <a:r>
              <a:rPr lang="en-US" altLang="ko-KR" b="0" dirty="0"/>
              <a:t>(13</a:t>
            </a:r>
            <a:r>
              <a:rPr lang="ko-KR" altLang="en-US" b="0" dirty="0"/>
              <a:t>명</a:t>
            </a:r>
            <a:r>
              <a:rPr lang="en-US" altLang="ko-KR" b="0" dirty="0"/>
              <a:t>)</a:t>
            </a:r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72A7081E-3AD3-400A-AE17-146BC593EE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" t="-1" r="28" b="22"/>
          <a:stretch/>
        </p:blipFill>
        <p:spPr>
          <a:xfrm>
            <a:off x="1061908" y="929788"/>
            <a:ext cx="486000" cy="648000"/>
          </a:xfrm>
          <a:prstGeom prst="rect">
            <a:avLst/>
          </a:prstGeom>
          <a:ln w="28575">
            <a:solidFill>
              <a:srgbClr val="335E89"/>
            </a:solidFill>
          </a:ln>
        </p:spPr>
      </p:pic>
      <p:pic>
        <p:nvPicPr>
          <p:cNvPr id="43" name="shape1025">
            <a:extLst>
              <a:ext uri="{FF2B5EF4-FFF2-40B4-BE49-F238E27FC236}">
                <a16:creationId xmlns:a16="http://schemas.microsoft.com/office/drawing/2014/main" id="{F2E08B37-326C-4E94-A890-4584881617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"/>
          <a:stretch/>
        </p:blipFill>
        <p:spPr>
          <a:xfrm>
            <a:off x="1061908" y="1705809"/>
            <a:ext cx="486000" cy="648000"/>
          </a:xfrm>
          <a:prstGeom prst="rect">
            <a:avLst/>
          </a:prstGeom>
          <a:ln w="28575">
            <a:solidFill>
              <a:srgbClr val="335E89"/>
            </a:solidFill>
          </a:ln>
        </p:spPr>
      </p:pic>
      <p:pic>
        <p:nvPicPr>
          <p:cNvPr id="45" name="shape1025">
            <a:extLst>
              <a:ext uri="{FF2B5EF4-FFF2-40B4-BE49-F238E27FC236}">
                <a16:creationId xmlns:a16="http://schemas.microsoft.com/office/drawing/2014/main" id="{21F6F1DA-9937-4B25-AED4-662D27F6768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87"/>
          <a:stretch/>
        </p:blipFill>
        <p:spPr>
          <a:xfrm>
            <a:off x="1060663" y="2478597"/>
            <a:ext cx="486000" cy="648000"/>
          </a:xfrm>
          <a:prstGeom prst="rect">
            <a:avLst/>
          </a:prstGeom>
          <a:ln w="28575">
            <a:solidFill>
              <a:srgbClr val="335E89"/>
            </a:solidFill>
          </a:ln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6F40EF5-BEB9-49A8-A7FD-9233DF83A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63" y="3259175"/>
            <a:ext cx="486000" cy="648000"/>
          </a:xfrm>
          <a:prstGeom prst="rect">
            <a:avLst/>
          </a:prstGeom>
          <a:ln w="28575">
            <a:solidFill>
              <a:srgbClr val="335E89"/>
            </a:solidFill>
          </a:ln>
        </p:spPr>
      </p:pic>
      <p:pic>
        <p:nvPicPr>
          <p:cNvPr id="48" name="그림 47" descr="인간의 얼굴, 안경, 사람, 헤드샷이(가) 표시된 사진&#10;&#10;자동 생성된 설명">
            <a:extLst>
              <a:ext uri="{FF2B5EF4-FFF2-40B4-BE49-F238E27FC236}">
                <a16:creationId xmlns:a16="http://schemas.microsoft.com/office/drawing/2014/main" id="{66906C32-45F2-4A38-846F-10ED6E4AD2D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2"/>
          <a:stretch/>
        </p:blipFill>
        <p:spPr>
          <a:xfrm>
            <a:off x="1055584" y="4042129"/>
            <a:ext cx="486000" cy="648000"/>
          </a:xfrm>
          <a:prstGeom prst="rect">
            <a:avLst/>
          </a:prstGeom>
          <a:ln w="28575">
            <a:solidFill>
              <a:srgbClr val="335E89"/>
            </a:solidFill>
          </a:ln>
        </p:spPr>
      </p:pic>
      <p:pic>
        <p:nvPicPr>
          <p:cNvPr id="49" name="shape1025">
            <a:extLst>
              <a:ext uri="{FF2B5EF4-FFF2-40B4-BE49-F238E27FC236}">
                <a16:creationId xmlns:a16="http://schemas.microsoft.com/office/drawing/2014/main" id="{B6475B42-6B8D-4666-9261-AF9B9F066A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4"/>
          <a:stretch/>
        </p:blipFill>
        <p:spPr>
          <a:xfrm>
            <a:off x="4122116" y="1705675"/>
            <a:ext cx="486000" cy="648000"/>
          </a:xfrm>
          <a:prstGeom prst="rect">
            <a:avLst/>
          </a:prstGeom>
          <a:ln w="28575">
            <a:solidFill>
              <a:srgbClr val="335E89"/>
            </a:solidFill>
          </a:ln>
        </p:spPr>
      </p:pic>
      <p:pic>
        <p:nvPicPr>
          <p:cNvPr id="50" name="shape1025">
            <a:extLst>
              <a:ext uri="{FF2B5EF4-FFF2-40B4-BE49-F238E27FC236}">
                <a16:creationId xmlns:a16="http://schemas.microsoft.com/office/drawing/2014/main" id="{8DAD0D8E-EA13-450F-AADE-ADCF0DBA1DC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6"/>
          <a:stretch/>
        </p:blipFill>
        <p:spPr>
          <a:xfrm>
            <a:off x="4122116" y="929788"/>
            <a:ext cx="486000" cy="648000"/>
          </a:xfrm>
          <a:prstGeom prst="rect">
            <a:avLst/>
          </a:prstGeom>
          <a:ln w="28575">
            <a:solidFill>
              <a:srgbClr val="335E89"/>
            </a:solidFill>
          </a:ln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AEEB614-7C00-42B5-A57A-F413EA673D2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6"/>
          <a:stretch/>
        </p:blipFill>
        <p:spPr>
          <a:xfrm>
            <a:off x="4122116" y="2478597"/>
            <a:ext cx="485897" cy="648000"/>
          </a:xfrm>
          <a:prstGeom prst="rect">
            <a:avLst/>
          </a:prstGeom>
          <a:ln w="28575">
            <a:solidFill>
              <a:srgbClr val="335E89"/>
            </a:solidFill>
          </a:ln>
        </p:spPr>
      </p:pic>
      <p:pic>
        <p:nvPicPr>
          <p:cNvPr id="52" name="그림 51" descr="KakaoTalk_20230629_175949396">
            <a:extLst>
              <a:ext uri="{FF2B5EF4-FFF2-40B4-BE49-F238E27FC236}">
                <a16:creationId xmlns:a16="http://schemas.microsoft.com/office/drawing/2014/main" id="{C55EE778-A7F1-40FB-B58A-E195AC4A905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689" y="3259175"/>
            <a:ext cx="486000" cy="648000"/>
          </a:xfrm>
          <a:prstGeom prst="rect">
            <a:avLst/>
          </a:prstGeom>
          <a:ln w="28575">
            <a:solidFill>
              <a:srgbClr val="335E89"/>
            </a:solidFill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1B3D3C82-7147-416D-B342-E6355A4DE2F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9"/>
          <a:stretch/>
        </p:blipFill>
        <p:spPr>
          <a:xfrm>
            <a:off x="4119689" y="4042129"/>
            <a:ext cx="486000" cy="648000"/>
          </a:xfrm>
          <a:prstGeom prst="rect">
            <a:avLst/>
          </a:prstGeom>
          <a:ln w="28575">
            <a:solidFill>
              <a:srgbClr val="335E89"/>
            </a:solidFill>
          </a:ln>
        </p:spPr>
      </p:pic>
      <p:pic>
        <p:nvPicPr>
          <p:cNvPr id="54" name="shape1025">
            <a:extLst>
              <a:ext uri="{FF2B5EF4-FFF2-40B4-BE49-F238E27FC236}">
                <a16:creationId xmlns:a16="http://schemas.microsoft.com/office/drawing/2014/main" id="{4891E199-1662-4D1B-901C-2F68ACE493F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" t="3699" r="5529" b="7216"/>
          <a:stretch/>
        </p:blipFill>
        <p:spPr>
          <a:xfrm>
            <a:off x="7190836" y="933153"/>
            <a:ext cx="486000" cy="648000"/>
          </a:xfrm>
          <a:prstGeom prst="rect">
            <a:avLst/>
          </a:prstGeom>
          <a:ln w="28575">
            <a:solidFill>
              <a:srgbClr val="335E89"/>
            </a:solidFill>
          </a:ln>
        </p:spPr>
      </p:pic>
      <p:pic>
        <p:nvPicPr>
          <p:cNvPr id="55" name="그림 54" descr="C:\Users\My C\Downloads\최민재님_취업.jpg">
            <a:extLst>
              <a:ext uri="{FF2B5EF4-FFF2-40B4-BE49-F238E27FC236}">
                <a16:creationId xmlns:a16="http://schemas.microsoft.com/office/drawing/2014/main" id="{32BEBABB-CADF-4DAF-B298-C58408C364A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"/>
          <a:stretch/>
        </p:blipFill>
        <p:spPr bwMode="auto">
          <a:xfrm>
            <a:off x="7189536" y="1705675"/>
            <a:ext cx="486000" cy="648000"/>
          </a:xfrm>
          <a:prstGeom prst="rect">
            <a:avLst/>
          </a:prstGeom>
          <a:ln w="28575">
            <a:solidFill>
              <a:srgbClr val="335E89"/>
            </a:solidFill>
          </a:ln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197CB61-18A9-4ABE-AE16-BD674364950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1"/>
          <a:stretch/>
        </p:blipFill>
        <p:spPr>
          <a:xfrm>
            <a:off x="7189536" y="2478197"/>
            <a:ext cx="486000" cy="648000"/>
          </a:xfrm>
          <a:prstGeom prst="rect">
            <a:avLst/>
          </a:prstGeom>
          <a:ln w="28575">
            <a:solidFill>
              <a:srgbClr val="335E89"/>
            </a:solidFill>
          </a:ln>
        </p:spPr>
      </p:pic>
    </p:spTree>
    <p:extLst>
      <p:ext uri="{BB962C8B-B14F-4D97-AF65-F5344CB8AC3E}">
        <p14:creationId xmlns:p14="http://schemas.microsoft.com/office/powerpoint/2010/main" val="3085828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58F52-6FB0-48CA-82B6-9D5AE9A10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교육과정 소개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025F5B-7323-4ABE-AC33-42F64205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graphicFrame>
        <p:nvGraphicFramePr>
          <p:cNvPr id="10" name="내용 개체 틀 9">
            <a:extLst>
              <a:ext uri="{FF2B5EF4-FFF2-40B4-BE49-F238E27FC236}">
                <a16:creationId xmlns:a16="http://schemas.microsoft.com/office/drawing/2014/main" id="{D70F680F-97F2-4233-AFED-223038A62338}"/>
              </a:ext>
            </a:extLst>
          </p:cNvPr>
          <p:cNvGraphicFramePr>
            <a:graphicFrameLocks noGrp="1"/>
          </p:cNvGraphicFramePr>
          <p:nvPr>
            <p:ph sz="quarter" idx="11"/>
            <p:extLst/>
          </p:nvPr>
        </p:nvGraphicFramePr>
        <p:xfrm>
          <a:off x="249238" y="536575"/>
          <a:ext cx="8646033" cy="4243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538">
                  <a:extLst>
                    <a:ext uri="{9D8B030D-6E8A-4147-A177-3AD203B41FA5}">
                      <a16:colId xmlns:a16="http://schemas.microsoft.com/office/drawing/2014/main" val="656673733"/>
                    </a:ext>
                  </a:extLst>
                </a:gridCol>
                <a:gridCol w="1244868">
                  <a:extLst>
                    <a:ext uri="{9D8B030D-6E8A-4147-A177-3AD203B41FA5}">
                      <a16:colId xmlns:a16="http://schemas.microsoft.com/office/drawing/2014/main" val="2014155631"/>
                    </a:ext>
                  </a:extLst>
                </a:gridCol>
                <a:gridCol w="830058">
                  <a:extLst>
                    <a:ext uri="{9D8B030D-6E8A-4147-A177-3AD203B41FA5}">
                      <a16:colId xmlns:a16="http://schemas.microsoft.com/office/drawing/2014/main" val="757631237"/>
                    </a:ext>
                  </a:extLst>
                </a:gridCol>
                <a:gridCol w="4057569">
                  <a:extLst>
                    <a:ext uri="{9D8B030D-6E8A-4147-A177-3AD203B41FA5}">
                      <a16:colId xmlns:a16="http://schemas.microsoft.com/office/drawing/2014/main" val="3065752532"/>
                    </a:ext>
                  </a:extLst>
                </a:gridCol>
              </a:tblGrid>
              <a:tr h="41319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과정명</a:t>
                      </a:r>
                      <a:endParaRPr lang="ko-KR" alt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u="none" strike="noStrike" dirty="0">
                          <a:effectLst/>
                          <a:latin typeface="+mn-ea"/>
                          <a:ea typeface="+mn-ea"/>
                        </a:rPr>
                        <a:t>강사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강의시간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강의내용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04955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신입사원 기본교육</a:t>
                      </a:r>
                    </a:p>
                  </a:txBody>
                  <a:tcPr marL="142875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나한주</a:t>
                      </a:r>
                    </a:p>
                  </a:txBody>
                  <a:tcPr marL="252000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28800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새내기 가이드</a:t>
                      </a:r>
                    </a:p>
                  </a:txBody>
                  <a:tcPr marL="142875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1070360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신입사원 역량교육</a:t>
                      </a:r>
                    </a:p>
                  </a:txBody>
                  <a:tcPr marL="142875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나한주</a:t>
                      </a:r>
                    </a:p>
                  </a:txBody>
                  <a:tcPr marL="252000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28800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금융과 금융</a:t>
                      </a:r>
                      <a:r>
                        <a:rPr lang="en-US" altLang="ko-KR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IT, IT</a:t>
                      </a:r>
                      <a:r>
                        <a:rPr lang="ko-KR" altLang="en-US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거버넌스</a:t>
                      </a:r>
                      <a:r>
                        <a:rPr lang="en-US" altLang="ko-KR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</a:t>
                      </a:r>
                      <a:r>
                        <a:rPr lang="en-US" altLang="ko-KR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  <a:r>
                        <a:rPr lang="ko-KR" altLang="en-US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개요</a:t>
                      </a:r>
                    </a:p>
                  </a:txBody>
                  <a:tcPr marL="142875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716660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모델링</a:t>
                      </a:r>
                    </a:p>
                  </a:txBody>
                  <a:tcPr marL="142875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나한주</a:t>
                      </a:r>
                    </a:p>
                  </a:txBody>
                  <a:tcPr marL="252000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0" marR="28800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데이터모델링 개론</a:t>
                      </a:r>
                      <a:r>
                        <a:rPr lang="en-US" altLang="ko-KR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모델링 작성 실습</a:t>
                      </a:r>
                    </a:p>
                  </a:txBody>
                  <a:tcPr marL="142875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6128964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정의 및 테스트케이스 설계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나한주</a:t>
                      </a:r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정우영</a:t>
                      </a:r>
                      <a:r>
                        <a:rPr lang="en-US" altLang="ko-KR" sz="9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52000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0" marR="28800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요구사항의 분석 및 정의</a:t>
                      </a:r>
                      <a:r>
                        <a:rPr lang="en-US" altLang="ko-KR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테스트케이스 설계 방법</a:t>
                      </a:r>
                      <a:endParaRPr lang="ko-KR" altLang="en-US" sz="7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14366862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BXM 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</a:t>
                      </a:r>
                      <a:r>
                        <a:rPr lang="en-US" altLang="ko-KR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배치 개발 실습</a:t>
                      </a:r>
                    </a:p>
                  </a:txBody>
                  <a:tcPr marL="142875" marR="0" marT="0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나한주</a:t>
                      </a:r>
                    </a:p>
                  </a:txBody>
                  <a:tcPr marL="25200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0" marR="28800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BXM </a:t>
                      </a:r>
                      <a:r>
                        <a:rPr lang="ko-KR" altLang="en-US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이해</a:t>
                      </a:r>
                      <a:r>
                        <a:rPr lang="en-US" altLang="ko-KR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개발 실습</a:t>
                      </a:r>
                      <a:r>
                        <a:rPr lang="en-US" altLang="ko-KR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배치 개발 실습</a:t>
                      </a:r>
                    </a:p>
                  </a:txBody>
                  <a:tcPr marL="142875" marR="0" marT="0" marB="0" anchor="ctr"/>
                </a:tc>
                <a:extLst>
                  <a:ext uri="{0D108BD9-81ED-4DB2-BD59-A6C34878D82A}">
                    <a16:rowId xmlns:a16="http://schemas.microsoft.com/office/drawing/2014/main" val="1068658569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소프트웨어 품질 개론</a:t>
                      </a:r>
                    </a:p>
                  </a:txBody>
                  <a:tcPr marL="142875" marR="0" marT="0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나한주</a:t>
                      </a:r>
                    </a:p>
                  </a:txBody>
                  <a:tcPr marL="25200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0" marR="28800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클린코드</a:t>
                      </a:r>
                      <a:r>
                        <a:rPr lang="en-US" altLang="ko-KR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코드리뷰 기법</a:t>
                      </a:r>
                      <a:r>
                        <a:rPr lang="en-US" altLang="ko-KR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 </a:t>
                      </a:r>
                      <a:r>
                        <a:rPr lang="ko-KR" altLang="en-US" sz="700" b="0" i="0" u="none" strike="noStrike" dirty="0" err="1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리팩토링</a:t>
                      </a:r>
                      <a:r>
                        <a:rPr lang="ko-KR" altLang="en-US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기법</a:t>
                      </a:r>
                      <a:r>
                        <a:rPr lang="en-US" altLang="ko-KR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 dirty="0" err="1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리팩토링</a:t>
                      </a:r>
                      <a:r>
                        <a:rPr lang="ko-KR" altLang="en-US" sz="7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실습</a:t>
                      </a:r>
                    </a:p>
                  </a:txBody>
                  <a:tcPr marL="142875" marR="0" marT="0" marB="0" anchor="ctr"/>
                </a:tc>
                <a:extLst>
                  <a:ext uri="{0D108BD9-81ED-4DB2-BD59-A6C34878D82A}">
                    <a16:rowId xmlns:a16="http://schemas.microsoft.com/office/drawing/2014/main" val="46235889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0" marT="0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5200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28800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0" marT="0" marB="0" anchor="ctr"/>
                </a:tc>
                <a:extLst>
                  <a:ext uri="{0D108BD9-81ED-4DB2-BD59-A6C34878D82A}">
                    <a16:rowId xmlns:a16="http://schemas.microsoft.com/office/drawing/2014/main" val="328919252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0" marT="0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5200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28800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0" marT="0" marB="0" anchor="ctr"/>
                </a:tc>
                <a:extLst>
                  <a:ext uri="{0D108BD9-81ED-4DB2-BD59-A6C34878D82A}">
                    <a16:rowId xmlns:a16="http://schemas.microsoft.com/office/drawing/2014/main" val="2049607837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0" marT="0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5200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28800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0" marT="0" marB="0" anchor="ctr"/>
                </a:tc>
                <a:extLst>
                  <a:ext uri="{0D108BD9-81ED-4DB2-BD59-A6C34878D82A}">
                    <a16:rowId xmlns:a16="http://schemas.microsoft.com/office/drawing/2014/main" val="1692162000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0" marT="0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5200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28800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0" marT="0" marB="0" anchor="ctr"/>
                </a:tc>
                <a:extLst>
                  <a:ext uri="{0D108BD9-81ED-4DB2-BD59-A6C34878D82A}">
                    <a16:rowId xmlns:a16="http://schemas.microsoft.com/office/drawing/2014/main" val="3804594580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l" fontAlgn="ctr"/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0" marT="0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5200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28800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0" marT="0" marB="0" anchor="ctr"/>
                </a:tc>
                <a:extLst>
                  <a:ext uri="{0D108BD9-81ED-4DB2-BD59-A6C34878D82A}">
                    <a16:rowId xmlns:a16="http://schemas.microsoft.com/office/drawing/2014/main" val="1650565153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0" marT="0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5200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28800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0" marT="0" marB="0" anchor="ctr"/>
                </a:tc>
                <a:extLst>
                  <a:ext uri="{0D108BD9-81ED-4DB2-BD59-A6C34878D82A}">
                    <a16:rowId xmlns:a16="http://schemas.microsoft.com/office/drawing/2014/main" val="2476311338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0" marT="0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5200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28800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0" marT="0" marB="0" anchor="ctr"/>
                </a:tc>
                <a:extLst>
                  <a:ext uri="{0D108BD9-81ED-4DB2-BD59-A6C34878D82A}">
                    <a16:rowId xmlns:a16="http://schemas.microsoft.com/office/drawing/2014/main" val="3958441980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l" fontAlgn="ctr"/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0" marT="0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5200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28800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0" marT="0" marB="0" anchor="ctr"/>
                </a:tc>
                <a:extLst>
                  <a:ext uri="{0D108BD9-81ED-4DB2-BD59-A6C34878D82A}">
                    <a16:rowId xmlns:a16="http://schemas.microsoft.com/office/drawing/2014/main" val="3878026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5024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EF289-98BB-41AE-8AE9-1080CB8C7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교육일정</a:t>
            </a:r>
            <a:r>
              <a:rPr lang="ko-KR" altLang="en-US" b="0" dirty="0"/>
              <a:t> </a:t>
            </a:r>
            <a:r>
              <a:rPr lang="en-US" altLang="ko-KR" b="0" dirty="0"/>
              <a:t>(1/3)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F0E7FE-72EB-4A93-B9E2-3F525ED0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04D8D8D-059C-4B76-9546-1334F2A40583}"/>
              </a:ext>
            </a:extLst>
          </p:cNvPr>
          <p:cNvGraphicFramePr>
            <a:graphicFrameLocks noGrp="1"/>
          </p:cNvGraphicFramePr>
          <p:nvPr>
            <p:ph sz="quarter" idx="11"/>
            <p:extLst/>
          </p:nvPr>
        </p:nvGraphicFramePr>
        <p:xfrm>
          <a:off x="249238" y="536575"/>
          <a:ext cx="8645525" cy="424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075">
                  <a:extLst>
                    <a:ext uri="{9D8B030D-6E8A-4147-A177-3AD203B41FA5}">
                      <a16:colId xmlns:a16="http://schemas.microsoft.com/office/drawing/2014/main" val="4228124747"/>
                    </a:ext>
                  </a:extLst>
                </a:gridCol>
                <a:gridCol w="1235075">
                  <a:extLst>
                    <a:ext uri="{9D8B030D-6E8A-4147-A177-3AD203B41FA5}">
                      <a16:colId xmlns:a16="http://schemas.microsoft.com/office/drawing/2014/main" val="2354632764"/>
                    </a:ext>
                  </a:extLst>
                </a:gridCol>
                <a:gridCol w="1235075">
                  <a:extLst>
                    <a:ext uri="{9D8B030D-6E8A-4147-A177-3AD203B41FA5}">
                      <a16:colId xmlns:a16="http://schemas.microsoft.com/office/drawing/2014/main" val="241134407"/>
                    </a:ext>
                  </a:extLst>
                </a:gridCol>
                <a:gridCol w="1235075">
                  <a:extLst>
                    <a:ext uri="{9D8B030D-6E8A-4147-A177-3AD203B41FA5}">
                      <a16:colId xmlns:a16="http://schemas.microsoft.com/office/drawing/2014/main" val="2486221036"/>
                    </a:ext>
                  </a:extLst>
                </a:gridCol>
                <a:gridCol w="1235075">
                  <a:extLst>
                    <a:ext uri="{9D8B030D-6E8A-4147-A177-3AD203B41FA5}">
                      <a16:colId xmlns:a16="http://schemas.microsoft.com/office/drawing/2014/main" val="1021936292"/>
                    </a:ext>
                  </a:extLst>
                </a:gridCol>
                <a:gridCol w="1235075">
                  <a:extLst>
                    <a:ext uri="{9D8B030D-6E8A-4147-A177-3AD203B41FA5}">
                      <a16:colId xmlns:a16="http://schemas.microsoft.com/office/drawing/2014/main" val="2977753802"/>
                    </a:ext>
                  </a:extLst>
                </a:gridCol>
                <a:gridCol w="1235075">
                  <a:extLst>
                    <a:ext uri="{9D8B030D-6E8A-4147-A177-3AD203B41FA5}">
                      <a16:colId xmlns:a16="http://schemas.microsoft.com/office/drawing/2014/main" val="1743293486"/>
                    </a:ext>
                  </a:extLst>
                </a:gridCol>
              </a:tblGrid>
              <a:tr h="3340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</a:t>
                      </a: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</a:t>
                      </a: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</a:t>
                      </a: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</a:t>
                      </a: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금</a:t>
                      </a: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토</a:t>
                      </a:r>
                    </a:p>
                  </a:txBody>
                  <a:tcPr marL="91457" marR="91457"/>
                </a:tc>
                <a:extLst>
                  <a:ext uri="{0D108BD9-81ED-4DB2-BD59-A6C34878D82A}">
                    <a16:rowId xmlns:a16="http://schemas.microsoft.com/office/drawing/2014/main" val="3256525169"/>
                  </a:ext>
                </a:extLst>
              </a:tr>
              <a:tr h="782796">
                <a:tc>
                  <a:txBody>
                    <a:bodyPr/>
                    <a:lstStyle/>
                    <a:p>
                      <a:pPr marL="0" algn="l" defTabSz="685818" rtl="0" eaLnBrk="1" latinLnBrk="1" hangingPunct="1"/>
                      <a:r>
                        <a:rPr lang="en-US" altLang="ko-KR" sz="700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7/30</a:t>
                      </a:r>
                      <a:endParaRPr lang="ko-KR" altLang="en-US" sz="7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algn="l" defTabSz="685818" rtl="0" eaLnBrk="1" latinLnBrk="1" hangingPunct="1"/>
                      <a:r>
                        <a:rPr lang="en-US" altLang="ko-KR" sz="7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7/31</a:t>
                      </a:r>
                      <a:endParaRPr lang="ko-KR" altLang="en-US" sz="7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8/1</a:t>
                      </a:r>
                      <a:endParaRPr kumimoji="0" lang="ko-KR" alt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8/2</a:t>
                      </a:r>
                      <a:endParaRPr kumimoji="0" lang="ko-KR" alt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8/3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8/4</a:t>
                      </a:r>
                      <a:endParaRPr lang="ko-KR" altLang="en-US" sz="9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rgbClr val="0000FF"/>
                          </a:solidFill>
                        </a:rPr>
                        <a:t>8/5</a:t>
                      </a:r>
                      <a:endParaRPr lang="ko-KR" altLang="en-US" sz="900" dirty="0">
                        <a:solidFill>
                          <a:srgbClr val="0000FF"/>
                        </a:solidFill>
                      </a:endParaRPr>
                    </a:p>
                  </a:txBody>
                  <a:tcPr marL="91457" marR="91457"/>
                </a:tc>
                <a:extLst>
                  <a:ext uri="{0D108BD9-81ED-4DB2-BD59-A6C34878D82A}">
                    <a16:rowId xmlns:a16="http://schemas.microsoft.com/office/drawing/2014/main" val="3259804064"/>
                  </a:ext>
                </a:extLst>
              </a:tr>
              <a:tr h="782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8/6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8/7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8/8</a:t>
                      </a:r>
                      <a:endParaRPr lang="ko-KR" altLang="en-US" sz="9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8/9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8/10</a:t>
                      </a:r>
                      <a:endParaRPr lang="ko-KR" altLang="en-US" sz="9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algn="l" defTabSz="685818" rtl="0" eaLnBrk="1" latinLnBrk="1" hangingPunct="1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8/11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noProof="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8/12</a:t>
                      </a:r>
                      <a:endParaRPr lang="ko-KR" altLang="en-US" sz="900" kern="1200" noProof="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7" marR="91457"/>
                </a:tc>
                <a:extLst>
                  <a:ext uri="{0D108BD9-81ED-4DB2-BD59-A6C34878D82A}">
                    <a16:rowId xmlns:a16="http://schemas.microsoft.com/office/drawing/2014/main" val="1064195281"/>
                  </a:ext>
                </a:extLst>
              </a:tr>
              <a:tr h="782796">
                <a:tc>
                  <a:txBody>
                    <a:bodyPr/>
                    <a:lstStyle/>
                    <a:p>
                      <a:pPr marL="0" algn="l" defTabSz="685818" rtl="0" eaLnBrk="1" latinLnBrk="1" hangingPunct="1"/>
                      <a:r>
                        <a:rPr lang="en-US" altLang="ko-KR" sz="9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8/13</a:t>
                      </a:r>
                      <a:endParaRPr lang="ko-KR" altLang="en-US" sz="9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8/14</a:t>
                      </a:r>
                      <a:endParaRPr lang="ko-KR" altLang="en-US" sz="9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8/15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광복절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8/16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8/17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8/18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noProof="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8/19</a:t>
                      </a:r>
                      <a:endParaRPr lang="ko-KR" altLang="en-US" sz="900" kern="1200" noProof="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7" marR="91457"/>
                </a:tc>
                <a:extLst>
                  <a:ext uri="{0D108BD9-81ED-4DB2-BD59-A6C34878D82A}">
                    <a16:rowId xmlns:a16="http://schemas.microsoft.com/office/drawing/2014/main" val="2238423565"/>
                  </a:ext>
                </a:extLst>
              </a:tr>
              <a:tr h="782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8/20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8/21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8/22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8/23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8/24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8/25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noProof="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8/26</a:t>
                      </a:r>
                      <a:endParaRPr lang="ko-KR" altLang="en-US" sz="900" kern="1200" noProof="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7" marR="91457"/>
                </a:tc>
                <a:extLst>
                  <a:ext uri="{0D108BD9-81ED-4DB2-BD59-A6C34878D82A}">
                    <a16:rowId xmlns:a16="http://schemas.microsoft.com/office/drawing/2014/main" val="4148491054"/>
                  </a:ext>
                </a:extLst>
              </a:tr>
              <a:tr h="782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8/27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8/28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8/29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8/30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8/31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1200" noProof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9/1</a:t>
                      </a:r>
                      <a:endParaRPr lang="ko-KR" altLang="en-US" sz="700" kern="1200" noProof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9/2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extLst>
                  <a:ext uri="{0D108BD9-81ED-4DB2-BD59-A6C34878D82A}">
                    <a16:rowId xmlns:a16="http://schemas.microsoft.com/office/drawing/2014/main" val="3522039215"/>
                  </a:ext>
                </a:extLst>
              </a:tr>
            </a:tbl>
          </a:graphicData>
        </a:graphic>
      </p:graphicFrame>
      <p:sp>
        <p:nvSpPr>
          <p:cNvPr id="36" name="직사각형 35">
            <a:extLst>
              <a:ext uri="{FF2B5EF4-FFF2-40B4-BE49-F238E27FC236}">
                <a16:creationId xmlns:a16="http://schemas.microsoft.com/office/drawing/2014/main" id="{7BE06A2B-100A-454A-A649-6F1508B8D6CC}"/>
              </a:ext>
            </a:extLst>
          </p:cNvPr>
          <p:cNvSpPr/>
          <p:nvPr/>
        </p:nvSpPr>
        <p:spPr>
          <a:xfrm>
            <a:off x="1488936" y="2664148"/>
            <a:ext cx="1206000" cy="21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spc="-150" dirty="0"/>
              <a:t>OT</a:t>
            </a:r>
            <a:endParaRPr lang="ko-KR" altLang="en-US" sz="900" spc="-15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79D7A30-664A-4DB8-BFAE-8301C4016020}"/>
              </a:ext>
            </a:extLst>
          </p:cNvPr>
          <p:cNvSpPr/>
          <p:nvPr/>
        </p:nvSpPr>
        <p:spPr>
          <a:xfrm>
            <a:off x="1488936" y="2946581"/>
            <a:ext cx="1206000" cy="216000"/>
          </a:xfrm>
          <a:prstGeom prst="rect">
            <a:avLst/>
          </a:prstGeom>
          <a:solidFill>
            <a:srgbClr val="268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50" dirty="0"/>
              <a:t>신입사원 기본</a:t>
            </a:r>
            <a:r>
              <a:rPr lang="en-US" altLang="ko-KR" sz="900" spc="-150" dirty="0"/>
              <a:t>/</a:t>
            </a:r>
            <a:r>
              <a:rPr lang="ko-KR" altLang="en-US" sz="900" spc="-150" dirty="0"/>
              <a:t>역량교육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B5C111D-BB6B-42E9-9231-8F1AFA5F1360}"/>
              </a:ext>
            </a:extLst>
          </p:cNvPr>
          <p:cNvSpPr/>
          <p:nvPr/>
        </p:nvSpPr>
        <p:spPr>
          <a:xfrm>
            <a:off x="3973868" y="2944301"/>
            <a:ext cx="3668894" cy="216000"/>
          </a:xfrm>
          <a:prstGeom prst="rect">
            <a:avLst/>
          </a:prstGeom>
          <a:solidFill>
            <a:srgbClr val="268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50" dirty="0"/>
              <a:t>데이터 모델링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A5F88E5-EC25-449E-ABF4-51EA1E30E2AE}"/>
              </a:ext>
            </a:extLst>
          </p:cNvPr>
          <p:cNvSpPr/>
          <p:nvPr/>
        </p:nvSpPr>
        <p:spPr>
          <a:xfrm>
            <a:off x="1488936" y="4529041"/>
            <a:ext cx="2445748" cy="216000"/>
          </a:xfrm>
          <a:prstGeom prst="rect">
            <a:avLst/>
          </a:prstGeom>
          <a:solidFill>
            <a:srgbClr val="268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spc="-150" dirty="0"/>
              <a:t>BXM </a:t>
            </a:r>
            <a:r>
              <a:rPr lang="ko-KR" altLang="en-US" sz="900" spc="-150" dirty="0"/>
              <a:t>서비스 개발 실습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6BC0664-9339-45C6-93B3-AF890634F629}"/>
              </a:ext>
            </a:extLst>
          </p:cNvPr>
          <p:cNvSpPr/>
          <p:nvPr/>
        </p:nvSpPr>
        <p:spPr>
          <a:xfrm>
            <a:off x="3973868" y="3737813"/>
            <a:ext cx="3668894" cy="216000"/>
          </a:xfrm>
          <a:prstGeom prst="rect">
            <a:avLst/>
          </a:prstGeom>
          <a:solidFill>
            <a:srgbClr val="268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spc="-150" dirty="0"/>
              <a:t>BXM </a:t>
            </a:r>
            <a:r>
              <a:rPr lang="ko-KR" altLang="en-US" sz="900" spc="-150" dirty="0"/>
              <a:t>서비스 개발 실습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DDAAB40-4FAE-43CA-B84E-796CB294E052}"/>
              </a:ext>
            </a:extLst>
          </p:cNvPr>
          <p:cNvSpPr/>
          <p:nvPr/>
        </p:nvSpPr>
        <p:spPr>
          <a:xfrm>
            <a:off x="3973868" y="4529041"/>
            <a:ext cx="2432500" cy="216000"/>
          </a:xfrm>
          <a:prstGeom prst="rect">
            <a:avLst/>
          </a:prstGeom>
          <a:solidFill>
            <a:srgbClr val="268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50" dirty="0"/>
              <a:t>소프트웨어 품질 개론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105EB12-507E-4DA3-A9EF-0578E73D413C}"/>
              </a:ext>
            </a:extLst>
          </p:cNvPr>
          <p:cNvSpPr/>
          <p:nvPr/>
        </p:nvSpPr>
        <p:spPr>
          <a:xfrm>
            <a:off x="6436763" y="4529041"/>
            <a:ext cx="1206000" cy="21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50" dirty="0"/>
              <a:t>교육 </a:t>
            </a:r>
            <a:r>
              <a:rPr lang="ko-KR" altLang="en-US" sz="900" spc="-150" dirty="0" err="1"/>
              <a:t>수료식</a:t>
            </a:r>
            <a:endParaRPr lang="ko-KR" altLang="en-US" sz="900" spc="-15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A7A5E84-208A-4CCB-B211-0B0510EC6710}"/>
              </a:ext>
            </a:extLst>
          </p:cNvPr>
          <p:cNvSpPr/>
          <p:nvPr/>
        </p:nvSpPr>
        <p:spPr>
          <a:xfrm>
            <a:off x="1488936" y="3737813"/>
            <a:ext cx="2445748" cy="216000"/>
          </a:xfrm>
          <a:prstGeom prst="rect">
            <a:avLst/>
          </a:prstGeom>
          <a:solidFill>
            <a:srgbClr val="268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50" dirty="0"/>
              <a:t>요구사항 분석 실무</a:t>
            </a:r>
          </a:p>
        </p:txBody>
      </p:sp>
    </p:spTree>
    <p:extLst>
      <p:ext uri="{BB962C8B-B14F-4D97-AF65-F5344CB8AC3E}">
        <p14:creationId xmlns:p14="http://schemas.microsoft.com/office/powerpoint/2010/main" val="319725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EF289-98BB-41AE-8AE9-1080CB8C7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교육일정</a:t>
            </a:r>
            <a:r>
              <a:rPr lang="ko-KR" altLang="en-US" b="0" dirty="0"/>
              <a:t> </a:t>
            </a:r>
            <a:r>
              <a:rPr lang="en-US" altLang="ko-KR" b="0" dirty="0"/>
              <a:t>(2/3)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F0E7FE-72EB-4A93-B9E2-3F525ED0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17</a:t>
            </a:fld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04D8D8D-059C-4B76-9546-1334F2A40583}"/>
              </a:ext>
            </a:extLst>
          </p:cNvPr>
          <p:cNvGraphicFramePr>
            <a:graphicFrameLocks noGrp="1"/>
          </p:cNvGraphicFramePr>
          <p:nvPr>
            <p:ph sz="quarter" idx="11"/>
            <p:extLst/>
          </p:nvPr>
        </p:nvGraphicFramePr>
        <p:xfrm>
          <a:off x="249238" y="536575"/>
          <a:ext cx="8645525" cy="424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075">
                  <a:extLst>
                    <a:ext uri="{9D8B030D-6E8A-4147-A177-3AD203B41FA5}">
                      <a16:colId xmlns:a16="http://schemas.microsoft.com/office/drawing/2014/main" val="4228124747"/>
                    </a:ext>
                  </a:extLst>
                </a:gridCol>
                <a:gridCol w="1235075">
                  <a:extLst>
                    <a:ext uri="{9D8B030D-6E8A-4147-A177-3AD203B41FA5}">
                      <a16:colId xmlns:a16="http://schemas.microsoft.com/office/drawing/2014/main" val="2354632764"/>
                    </a:ext>
                  </a:extLst>
                </a:gridCol>
                <a:gridCol w="1235075">
                  <a:extLst>
                    <a:ext uri="{9D8B030D-6E8A-4147-A177-3AD203B41FA5}">
                      <a16:colId xmlns:a16="http://schemas.microsoft.com/office/drawing/2014/main" val="241134407"/>
                    </a:ext>
                  </a:extLst>
                </a:gridCol>
                <a:gridCol w="1235075">
                  <a:extLst>
                    <a:ext uri="{9D8B030D-6E8A-4147-A177-3AD203B41FA5}">
                      <a16:colId xmlns:a16="http://schemas.microsoft.com/office/drawing/2014/main" val="2486221036"/>
                    </a:ext>
                  </a:extLst>
                </a:gridCol>
                <a:gridCol w="1235075">
                  <a:extLst>
                    <a:ext uri="{9D8B030D-6E8A-4147-A177-3AD203B41FA5}">
                      <a16:colId xmlns:a16="http://schemas.microsoft.com/office/drawing/2014/main" val="1021936292"/>
                    </a:ext>
                  </a:extLst>
                </a:gridCol>
                <a:gridCol w="1235075">
                  <a:extLst>
                    <a:ext uri="{9D8B030D-6E8A-4147-A177-3AD203B41FA5}">
                      <a16:colId xmlns:a16="http://schemas.microsoft.com/office/drawing/2014/main" val="2977753802"/>
                    </a:ext>
                  </a:extLst>
                </a:gridCol>
                <a:gridCol w="1235075">
                  <a:extLst>
                    <a:ext uri="{9D8B030D-6E8A-4147-A177-3AD203B41FA5}">
                      <a16:colId xmlns:a16="http://schemas.microsoft.com/office/drawing/2014/main" val="1743293486"/>
                    </a:ext>
                  </a:extLst>
                </a:gridCol>
              </a:tblGrid>
              <a:tr h="3340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</a:t>
                      </a: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</a:t>
                      </a: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</a:t>
                      </a: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</a:t>
                      </a: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금</a:t>
                      </a: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토</a:t>
                      </a:r>
                    </a:p>
                  </a:txBody>
                  <a:tcPr marL="91457" marR="91457"/>
                </a:tc>
                <a:extLst>
                  <a:ext uri="{0D108BD9-81ED-4DB2-BD59-A6C34878D82A}">
                    <a16:rowId xmlns:a16="http://schemas.microsoft.com/office/drawing/2014/main" val="3256525169"/>
                  </a:ext>
                </a:extLst>
              </a:tr>
              <a:tr h="782796">
                <a:tc>
                  <a:txBody>
                    <a:bodyPr/>
                    <a:lstStyle/>
                    <a:p>
                      <a:pPr marL="0" algn="l" defTabSz="685818" rtl="0" eaLnBrk="1" latinLnBrk="1" hangingPunct="1"/>
                      <a:r>
                        <a:rPr lang="en-US" altLang="ko-KR" sz="700" kern="1200" dirty="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8/27</a:t>
                      </a:r>
                      <a:endParaRPr lang="ko-KR" altLang="en-US" sz="700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algn="l" defTabSz="685818" rtl="0" eaLnBrk="1" latinLnBrk="1" hangingPunct="1"/>
                      <a:r>
                        <a:rPr lang="en-US" altLang="ko-KR" sz="7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8/28</a:t>
                      </a:r>
                      <a:endParaRPr lang="ko-KR" altLang="en-US" sz="70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8/29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8/30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8/331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9/1</a:t>
                      </a:r>
                      <a:endParaRPr lang="ko-KR" altLang="en-US" sz="9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rgbClr val="0000FF"/>
                          </a:solidFill>
                        </a:rPr>
                        <a:t>9/2</a:t>
                      </a:r>
                      <a:endParaRPr lang="ko-KR" altLang="en-US" sz="900" dirty="0">
                        <a:solidFill>
                          <a:srgbClr val="0000FF"/>
                        </a:solidFill>
                      </a:endParaRPr>
                    </a:p>
                  </a:txBody>
                  <a:tcPr marL="91457" marR="91457"/>
                </a:tc>
                <a:extLst>
                  <a:ext uri="{0D108BD9-81ED-4DB2-BD59-A6C34878D82A}">
                    <a16:rowId xmlns:a16="http://schemas.microsoft.com/office/drawing/2014/main" val="3259804064"/>
                  </a:ext>
                </a:extLst>
              </a:tr>
              <a:tr h="782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9/3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9/4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9/5</a:t>
                      </a:r>
                      <a:endParaRPr lang="ko-KR" altLang="en-US" sz="9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9/6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9/7</a:t>
                      </a:r>
                      <a:endParaRPr lang="ko-KR" altLang="en-US" sz="9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9/8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9/9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extLst>
                  <a:ext uri="{0D108BD9-81ED-4DB2-BD59-A6C34878D82A}">
                    <a16:rowId xmlns:a16="http://schemas.microsoft.com/office/drawing/2014/main" val="1064195281"/>
                  </a:ext>
                </a:extLst>
              </a:tr>
              <a:tr h="782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9/10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9/11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9/12</a:t>
                      </a:r>
                      <a:endParaRPr lang="ko-KR" altLang="en-US" sz="9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9/13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9/14</a:t>
                      </a:r>
                      <a:endParaRPr lang="ko-KR" altLang="en-US" sz="9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9/15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9/16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extLst>
                  <a:ext uri="{0D108BD9-81ED-4DB2-BD59-A6C34878D82A}">
                    <a16:rowId xmlns:a16="http://schemas.microsoft.com/office/drawing/2014/main" val="2238423565"/>
                  </a:ext>
                </a:extLst>
              </a:tr>
              <a:tr h="782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9/17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9/18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9/19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9/20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9/21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9/22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9/23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extLst>
                  <a:ext uri="{0D108BD9-81ED-4DB2-BD59-A6C34878D82A}">
                    <a16:rowId xmlns:a16="http://schemas.microsoft.com/office/drawing/2014/main" val="4148491054"/>
                  </a:ext>
                </a:extLst>
              </a:tr>
              <a:tr h="782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9/24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9/25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9/26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9/27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9/28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추석 연휴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9/29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추석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9/30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추석 연휴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extLst>
                  <a:ext uri="{0D108BD9-81ED-4DB2-BD59-A6C34878D82A}">
                    <a16:rowId xmlns:a16="http://schemas.microsoft.com/office/drawing/2014/main" val="3522039215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B7FD200B-92DB-4C76-AC62-E22ED3B67F0A}"/>
              </a:ext>
            </a:extLst>
          </p:cNvPr>
          <p:cNvSpPr/>
          <p:nvPr/>
        </p:nvSpPr>
        <p:spPr>
          <a:xfrm>
            <a:off x="1502664" y="2939639"/>
            <a:ext cx="1206000" cy="21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spc="-150" dirty="0"/>
              <a:t>1</a:t>
            </a:r>
            <a:r>
              <a:rPr lang="ko-KR" altLang="en-US" sz="900" spc="-150" dirty="0"/>
              <a:t>차 면접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5886BD-8F16-46AD-BFBC-545D0121B5EE}"/>
              </a:ext>
            </a:extLst>
          </p:cNvPr>
          <p:cNvSpPr/>
          <p:nvPr/>
        </p:nvSpPr>
        <p:spPr>
          <a:xfrm>
            <a:off x="1501990" y="3727379"/>
            <a:ext cx="1206000" cy="21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spc="-150" dirty="0"/>
              <a:t>2</a:t>
            </a:r>
            <a:r>
              <a:rPr lang="ko-KR" altLang="en-US" sz="900" spc="-150" dirty="0"/>
              <a:t>차 면접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23E052C-FEE6-4BFC-B4A1-708BD9470F0B}"/>
              </a:ext>
            </a:extLst>
          </p:cNvPr>
          <p:cNvSpPr/>
          <p:nvPr/>
        </p:nvSpPr>
        <p:spPr>
          <a:xfrm>
            <a:off x="2741230" y="3727379"/>
            <a:ext cx="1206000" cy="21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50" dirty="0"/>
              <a:t>최종합격자 발표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55B2A37-6549-4AC3-8028-012E49DAE6EA}"/>
              </a:ext>
            </a:extLst>
          </p:cNvPr>
          <p:cNvSpPr/>
          <p:nvPr/>
        </p:nvSpPr>
        <p:spPr>
          <a:xfrm>
            <a:off x="6436763" y="1375938"/>
            <a:ext cx="1206000" cy="21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50" dirty="0"/>
              <a:t>교육 </a:t>
            </a:r>
            <a:r>
              <a:rPr lang="ko-KR" altLang="en-US" sz="900" spc="-150" dirty="0" err="1"/>
              <a:t>수료식</a:t>
            </a:r>
            <a:endParaRPr lang="ko-KR" altLang="en-US" sz="900" spc="-150" dirty="0"/>
          </a:p>
        </p:txBody>
      </p:sp>
    </p:spTree>
    <p:extLst>
      <p:ext uri="{BB962C8B-B14F-4D97-AF65-F5344CB8AC3E}">
        <p14:creationId xmlns:p14="http://schemas.microsoft.com/office/powerpoint/2010/main" val="2923437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EF289-98BB-41AE-8AE9-1080CB8C7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교육일정</a:t>
            </a:r>
            <a:r>
              <a:rPr lang="ko-KR" altLang="en-US" b="0" dirty="0"/>
              <a:t> </a:t>
            </a:r>
            <a:r>
              <a:rPr lang="en-US" altLang="ko-KR" b="0" dirty="0"/>
              <a:t>(3/3)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F0E7FE-72EB-4A93-B9E2-3F525ED0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18</a:t>
            </a:fld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A04D8D8D-059C-4B76-9546-1334F2A40583}"/>
              </a:ext>
            </a:extLst>
          </p:cNvPr>
          <p:cNvGraphicFramePr>
            <a:graphicFrameLocks noGrp="1"/>
          </p:cNvGraphicFramePr>
          <p:nvPr>
            <p:ph sz="quarter" idx="11"/>
            <p:extLst/>
          </p:nvPr>
        </p:nvGraphicFramePr>
        <p:xfrm>
          <a:off x="249238" y="536575"/>
          <a:ext cx="8645525" cy="424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075">
                  <a:extLst>
                    <a:ext uri="{9D8B030D-6E8A-4147-A177-3AD203B41FA5}">
                      <a16:colId xmlns:a16="http://schemas.microsoft.com/office/drawing/2014/main" val="4228124747"/>
                    </a:ext>
                  </a:extLst>
                </a:gridCol>
                <a:gridCol w="1235075">
                  <a:extLst>
                    <a:ext uri="{9D8B030D-6E8A-4147-A177-3AD203B41FA5}">
                      <a16:colId xmlns:a16="http://schemas.microsoft.com/office/drawing/2014/main" val="2354632764"/>
                    </a:ext>
                  </a:extLst>
                </a:gridCol>
                <a:gridCol w="1235075">
                  <a:extLst>
                    <a:ext uri="{9D8B030D-6E8A-4147-A177-3AD203B41FA5}">
                      <a16:colId xmlns:a16="http://schemas.microsoft.com/office/drawing/2014/main" val="241134407"/>
                    </a:ext>
                  </a:extLst>
                </a:gridCol>
                <a:gridCol w="1235075">
                  <a:extLst>
                    <a:ext uri="{9D8B030D-6E8A-4147-A177-3AD203B41FA5}">
                      <a16:colId xmlns:a16="http://schemas.microsoft.com/office/drawing/2014/main" val="2486221036"/>
                    </a:ext>
                  </a:extLst>
                </a:gridCol>
                <a:gridCol w="1235075">
                  <a:extLst>
                    <a:ext uri="{9D8B030D-6E8A-4147-A177-3AD203B41FA5}">
                      <a16:colId xmlns:a16="http://schemas.microsoft.com/office/drawing/2014/main" val="1021936292"/>
                    </a:ext>
                  </a:extLst>
                </a:gridCol>
                <a:gridCol w="1235075">
                  <a:extLst>
                    <a:ext uri="{9D8B030D-6E8A-4147-A177-3AD203B41FA5}">
                      <a16:colId xmlns:a16="http://schemas.microsoft.com/office/drawing/2014/main" val="2977753802"/>
                    </a:ext>
                  </a:extLst>
                </a:gridCol>
                <a:gridCol w="1235075">
                  <a:extLst>
                    <a:ext uri="{9D8B030D-6E8A-4147-A177-3AD203B41FA5}">
                      <a16:colId xmlns:a16="http://schemas.microsoft.com/office/drawing/2014/main" val="1743293486"/>
                    </a:ext>
                  </a:extLst>
                </a:gridCol>
              </a:tblGrid>
              <a:tr h="3340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</a:t>
                      </a: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월</a:t>
                      </a: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화</a:t>
                      </a: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</a:t>
                      </a: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</a:t>
                      </a: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금</a:t>
                      </a: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토</a:t>
                      </a:r>
                    </a:p>
                  </a:txBody>
                  <a:tcPr marL="91457" marR="91457"/>
                </a:tc>
                <a:extLst>
                  <a:ext uri="{0D108BD9-81ED-4DB2-BD59-A6C34878D82A}">
                    <a16:rowId xmlns:a16="http://schemas.microsoft.com/office/drawing/2014/main" val="3256525169"/>
                  </a:ext>
                </a:extLst>
              </a:tr>
              <a:tr h="782796"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10/1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10/2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10/3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개천절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10/4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10/5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10/6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10/7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extLst>
                  <a:ext uri="{0D108BD9-81ED-4DB2-BD59-A6C34878D82A}">
                    <a16:rowId xmlns:a16="http://schemas.microsoft.com/office/drawing/2014/main" val="3259804064"/>
                  </a:ext>
                </a:extLst>
              </a:tr>
              <a:tr h="782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rgbClr val="FF0000"/>
                          </a:solidFill>
                        </a:rPr>
                        <a:t>10/8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10/9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한글날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10/10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10/11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10/12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10/13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10/14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extLst>
                  <a:ext uri="{0D108BD9-81ED-4DB2-BD59-A6C34878D82A}">
                    <a16:rowId xmlns:a16="http://schemas.microsoft.com/office/drawing/2014/main" val="1064195281"/>
                  </a:ext>
                </a:extLst>
              </a:tr>
              <a:tr h="782796"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10/15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10/16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10/17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10/18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10/19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10/20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10/21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extLst>
                  <a:ext uri="{0D108BD9-81ED-4DB2-BD59-A6C34878D82A}">
                    <a16:rowId xmlns:a16="http://schemas.microsoft.com/office/drawing/2014/main" val="2238423565"/>
                  </a:ext>
                </a:extLst>
              </a:tr>
              <a:tr h="782796"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10/22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10/23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10/24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10/25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10/26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10/27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10/28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extLst>
                  <a:ext uri="{0D108BD9-81ED-4DB2-BD59-A6C34878D82A}">
                    <a16:rowId xmlns:a16="http://schemas.microsoft.com/office/drawing/2014/main" val="4148491054"/>
                  </a:ext>
                </a:extLst>
              </a:tr>
              <a:tr h="782796"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10/29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10/30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10/31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11/1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11/2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11/3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lvl="0" indent="0" algn="l" defTabSz="685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11/4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57" marR="91457"/>
                </a:tc>
                <a:extLst>
                  <a:ext uri="{0D108BD9-81ED-4DB2-BD59-A6C34878D82A}">
                    <a16:rowId xmlns:a16="http://schemas.microsoft.com/office/drawing/2014/main" val="3522039215"/>
                  </a:ext>
                </a:extLst>
              </a:tr>
            </a:tbl>
          </a:graphicData>
        </a:graphic>
      </p:graphicFrame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7F5536-B89D-459B-A95D-E26362C2D1EC}"/>
              </a:ext>
            </a:extLst>
          </p:cNvPr>
          <p:cNvSpPr/>
          <p:nvPr/>
        </p:nvSpPr>
        <p:spPr>
          <a:xfrm>
            <a:off x="1501990" y="2949185"/>
            <a:ext cx="1206000" cy="21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pc="-150" dirty="0"/>
              <a:t>입사 예정일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E45352D-04C2-450B-A1A5-7E9F08850A25}"/>
              </a:ext>
            </a:extLst>
          </p:cNvPr>
          <p:cNvGrpSpPr/>
          <p:nvPr/>
        </p:nvGrpSpPr>
        <p:grpSpPr>
          <a:xfrm>
            <a:off x="5424984" y="4349469"/>
            <a:ext cx="3354671" cy="359143"/>
            <a:chOff x="3024051" y="4207870"/>
            <a:chExt cx="3971109" cy="476071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8E75A939-5FEF-44D5-BE38-E02EFDB073E6}"/>
                </a:ext>
              </a:extLst>
            </p:cNvPr>
            <p:cNvSpPr/>
            <p:nvPr/>
          </p:nvSpPr>
          <p:spPr>
            <a:xfrm>
              <a:off x="3024051" y="4207870"/>
              <a:ext cx="3971109" cy="476071"/>
            </a:xfrm>
            <a:prstGeom prst="roundRect">
              <a:avLst>
                <a:gd name="adj" fmla="val 50000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spc="-150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5507136-7162-43D6-829B-3EAD68352384}"/>
                </a:ext>
              </a:extLst>
            </p:cNvPr>
            <p:cNvSpPr/>
            <p:nvPr/>
          </p:nvSpPr>
          <p:spPr>
            <a:xfrm>
              <a:off x="3229512" y="4337905"/>
              <a:ext cx="468000" cy="180000"/>
            </a:xfrm>
            <a:prstGeom prst="rect">
              <a:avLst/>
            </a:prstGeom>
            <a:solidFill>
              <a:srgbClr val="2684DC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spc="-150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7DE5045-DBEC-494A-AE80-5B94402C02E9}"/>
                </a:ext>
              </a:extLst>
            </p:cNvPr>
            <p:cNvSpPr/>
            <p:nvPr/>
          </p:nvSpPr>
          <p:spPr>
            <a:xfrm>
              <a:off x="3713417" y="4303111"/>
              <a:ext cx="1190768" cy="2855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r>
                <a:rPr lang="en-US" altLang="ko-KR" sz="800" spc="-150" dirty="0">
                  <a:solidFill>
                    <a:schemeClr val="bg1"/>
                  </a:solidFill>
                </a:rPr>
                <a:t>BWG University </a:t>
              </a:r>
              <a:r>
                <a:rPr lang="ko-KR" altLang="en-US" sz="800" spc="-150" dirty="0">
                  <a:solidFill>
                    <a:schemeClr val="bg1"/>
                  </a:solidFill>
                </a:rPr>
                <a:t>과정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07B9FEA-071B-4CF3-9859-1A42E7CD9BC2}"/>
                </a:ext>
              </a:extLst>
            </p:cNvPr>
            <p:cNvSpPr/>
            <p:nvPr/>
          </p:nvSpPr>
          <p:spPr>
            <a:xfrm>
              <a:off x="4920090" y="4337905"/>
              <a:ext cx="468000" cy="180000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spc="-150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D3232EC-208B-47A2-88F6-2F498662C00C}"/>
                </a:ext>
              </a:extLst>
            </p:cNvPr>
            <p:cNvSpPr/>
            <p:nvPr/>
          </p:nvSpPr>
          <p:spPr>
            <a:xfrm>
              <a:off x="5403995" y="4303111"/>
              <a:ext cx="428322" cy="2855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r>
                <a:rPr lang="ko-KR" altLang="en-US" sz="800" spc="-150" dirty="0">
                  <a:solidFill>
                    <a:schemeClr val="bg1"/>
                  </a:solidFill>
                </a:rPr>
                <a:t>특강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972C225A-9A4C-4E70-AB96-9FC28484EB5C}"/>
                </a:ext>
              </a:extLst>
            </p:cNvPr>
            <p:cNvSpPr/>
            <p:nvPr/>
          </p:nvSpPr>
          <p:spPr>
            <a:xfrm>
              <a:off x="6051850" y="4337905"/>
              <a:ext cx="468000" cy="166527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spc="-150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14B4E6FF-4E4F-4BE7-9E4B-B0F9F2122E38}"/>
                </a:ext>
              </a:extLst>
            </p:cNvPr>
            <p:cNvSpPr/>
            <p:nvPr/>
          </p:nvSpPr>
          <p:spPr>
            <a:xfrm>
              <a:off x="6535755" y="4303111"/>
              <a:ext cx="362600" cy="2855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r>
                <a:rPr lang="en-US" altLang="ko-KR" sz="800" spc="-150" dirty="0">
                  <a:solidFill>
                    <a:schemeClr val="bg1"/>
                  </a:solidFill>
                </a:rPr>
                <a:t>OT</a:t>
              </a:r>
              <a:endParaRPr lang="ko-KR" altLang="en-US" sz="800" spc="-15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2976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1FDF0-7AF9-4163-AA67-A4677A75A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교육과정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1B409E5-27CC-4917-AA34-4D07BB776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19</a:t>
            </a:fld>
            <a:endParaRPr lang="ko-KR" altLang="en-US" dirty="0"/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2E17CBAD-8F73-47E9-831E-833A9D34173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8800395"/>
              </p:ext>
            </p:extLst>
          </p:nvPr>
        </p:nvGraphicFramePr>
        <p:xfrm>
          <a:off x="249238" y="536576"/>
          <a:ext cx="8643997" cy="4097631"/>
        </p:xfrm>
        <a:graphic>
          <a:graphicData uri="http://schemas.openxmlformats.org/drawingml/2006/table">
            <a:tbl>
              <a:tblPr/>
              <a:tblGrid>
                <a:gridCol w="438226">
                  <a:extLst>
                    <a:ext uri="{9D8B030D-6E8A-4147-A177-3AD203B41FA5}">
                      <a16:colId xmlns:a16="http://schemas.microsoft.com/office/drawing/2014/main" val="3486311405"/>
                    </a:ext>
                  </a:extLst>
                </a:gridCol>
                <a:gridCol w="701161">
                  <a:extLst>
                    <a:ext uri="{9D8B030D-6E8A-4147-A177-3AD203B41FA5}">
                      <a16:colId xmlns:a16="http://schemas.microsoft.com/office/drawing/2014/main" val="669756712"/>
                    </a:ext>
                  </a:extLst>
                </a:gridCol>
                <a:gridCol w="503959">
                  <a:extLst>
                    <a:ext uri="{9D8B030D-6E8A-4147-A177-3AD203B41FA5}">
                      <a16:colId xmlns:a16="http://schemas.microsoft.com/office/drawing/2014/main" val="680140104"/>
                    </a:ext>
                  </a:extLst>
                </a:gridCol>
                <a:gridCol w="525870">
                  <a:extLst>
                    <a:ext uri="{9D8B030D-6E8A-4147-A177-3AD203B41FA5}">
                      <a16:colId xmlns:a16="http://schemas.microsoft.com/office/drawing/2014/main" val="388381249"/>
                    </a:ext>
                  </a:extLst>
                </a:gridCol>
                <a:gridCol w="2574575">
                  <a:extLst>
                    <a:ext uri="{9D8B030D-6E8A-4147-A177-3AD203B41FA5}">
                      <a16:colId xmlns:a16="http://schemas.microsoft.com/office/drawing/2014/main" val="702446060"/>
                    </a:ext>
                  </a:extLst>
                </a:gridCol>
                <a:gridCol w="832628">
                  <a:extLst>
                    <a:ext uri="{9D8B030D-6E8A-4147-A177-3AD203B41FA5}">
                      <a16:colId xmlns:a16="http://schemas.microsoft.com/office/drawing/2014/main" val="1834002481"/>
                    </a:ext>
                  </a:extLst>
                </a:gridCol>
                <a:gridCol w="3067578">
                  <a:extLst>
                    <a:ext uri="{9D8B030D-6E8A-4147-A177-3AD203B41FA5}">
                      <a16:colId xmlns:a16="http://schemas.microsoft.com/office/drawing/2014/main" val="2054559059"/>
                    </a:ext>
                  </a:extLst>
                </a:gridCol>
              </a:tblGrid>
              <a:tr h="18972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강의시간</a:t>
                      </a:r>
                      <a:b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  <a:r>
                        <a:rPr lang="en-US" altLang="ko-KR" sz="5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b="1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강의 과목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강사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621743"/>
                  </a:ext>
                </a:extLst>
              </a:tr>
              <a:tr h="169909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8/14 (</a:t>
                      </a: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OT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기술혁신</a:t>
                      </a:r>
                      <a:r>
                        <a:rPr lang="en-US" altLang="ko-KR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 </a:t>
                      </a:r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팀미팅</a:t>
                      </a:r>
                    </a:p>
                  </a:txBody>
                  <a:tcPr marL="80559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나한주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677176"/>
                  </a:ext>
                </a:extLst>
              </a:tr>
              <a:tr h="16990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이론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신입사원 기본교육① </a:t>
                      </a:r>
                      <a:r>
                        <a:rPr lang="en-US" altLang="ko-KR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새내기 가이드</a:t>
                      </a:r>
                    </a:p>
                  </a:txBody>
                  <a:tcPr marL="80559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나한주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714511"/>
                  </a:ext>
                </a:extLst>
              </a:tr>
              <a:tr h="16990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이론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신입사원 역량교육① </a:t>
                      </a:r>
                      <a:r>
                        <a:rPr lang="en-US" altLang="ko-KR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금융과 금융</a:t>
                      </a:r>
                      <a:r>
                        <a:rPr lang="en-US" altLang="ko-KR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</a:t>
                      </a:r>
                    </a:p>
                  </a:txBody>
                  <a:tcPr marL="80559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나한주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32713"/>
                  </a:ext>
                </a:extLst>
              </a:tr>
              <a:tr h="16990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8/15 (</a:t>
                      </a:r>
                      <a:r>
                        <a:rPr lang="ko-KR" alt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  <a:r>
                        <a:rPr lang="en-US" altLang="ko-KR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공휴일</a:t>
                      </a:r>
                      <a:r>
                        <a:rPr lang="en-US" altLang="ko-KR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광복절</a:t>
                      </a:r>
                      <a:r>
                        <a:rPr lang="en-US" altLang="ko-KR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0559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>
                          <a:solidFill>
                            <a:srgbClr val="4F81B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787835"/>
                  </a:ext>
                </a:extLst>
              </a:tr>
              <a:tr h="16990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8/16 (</a:t>
                      </a: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이론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모델링 개요</a:t>
                      </a:r>
                    </a:p>
                  </a:txBody>
                  <a:tcPr marL="80559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나한주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590255"/>
                  </a:ext>
                </a:extLst>
              </a:tr>
              <a:tr h="16990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8/17 (</a:t>
                      </a: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이론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모델링 작업절차 및 기법</a:t>
                      </a:r>
                    </a:p>
                  </a:txBody>
                  <a:tcPr marL="80559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나한주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561261"/>
                  </a:ext>
                </a:extLst>
              </a:tr>
              <a:tr h="16990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8/18 (</a:t>
                      </a: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이론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분석 실무① </a:t>
                      </a:r>
                      <a:r>
                        <a:rPr lang="en-US" altLang="ko-KR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개요</a:t>
                      </a:r>
                    </a:p>
                  </a:txBody>
                  <a:tcPr marL="80559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나한주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516794"/>
                  </a:ext>
                </a:extLst>
              </a:tr>
              <a:tr h="169909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6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8/21 (</a:t>
                      </a: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이론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분석 실무② </a:t>
                      </a:r>
                      <a:r>
                        <a:rPr lang="en-US" altLang="ko-KR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테스트케이스</a:t>
                      </a:r>
                    </a:p>
                  </a:txBody>
                  <a:tcPr marL="80559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나한주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28814"/>
                  </a:ext>
                </a:extLst>
              </a:tr>
              <a:tr h="16990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8/22 (</a:t>
                      </a: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실습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CBP </a:t>
                      </a:r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실습환경 설치</a:t>
                      </a:r>
                    </a:p>
                  </a:txBody>
                  <a:tcPr marL="80559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나한주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472210"/>
                  </a:ext>
                </a:extLst>
              </a:tr>
              <a:tr h="16990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실습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제품소개</a:t>
                      </a:r>
                      <a:r>
                        <a:rPr lang="en-US" altLang="ko-KR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BXM</a:t>
                      </a:r>
                    </a:p>
                  </a:txBody>
                  <a:tcPr marL="80559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나한주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735029"/>
                  </a:ext>
                </a:extLst>
              </a:tr>
              <a:tr h="16990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실습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BXM </a:t>
                      </a:r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온라인 서비스 개발 실습①</a:t>
                      </a:r>
                    </a:p>
                  </a:txBody>
                  <a:tcPr marL="80559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나한주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117455"/>
                  </a:ext>
                </a:extLst>
              </a:tr>
              <a:tr h="16990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8/23 (</a:t>
                      </a: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실습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BXM </a:t>
                      </a:r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온라인 서비스 개발 실습②</a:t>
                      </a:r>
                    </a:p>
                  </a:txBody>
                  <a:tcPr marL="80559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나한주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376338"/>
                  </a:ext>
                </a:extLst>
              </a:tr>
              <a:tr h="16990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8/24 (</a:t>
                      </a: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실습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BXM </a:t>
                      </a:r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온라인 서비스 개발 실습③</a:t>
                      </a:r>
                    </a:p>
                  </a:txBody>
                  <a:tcPr marL="80559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나한주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876521"/>
                  </a:ext>
                </a:extLst>
              </a:tr>
              <a:tr h="16990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8/25 (</a:t>
                      </a: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실습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BXM </a:t>
                      </a:r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온라인 서비스 개발 실습④</a:t>
                      </a:r>
                    </a:p>
                  </a:txBody>
                  <a:tcPr marL="80559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나한주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448622"/>
                  </a:ext>
                </a:extLst>
              </a:tr>
              <a:tr h="169909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6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8/28 (</a:t>
                      </a: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실습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BXM </a:t>
                      </a:r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온라인 서비스 개발 실습⑤</a:t>
                      </a:r>
                    </a:p>
                  </a:txBody>
                  <a:tcPr marL="80559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나한주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360394"/>
                  </a:ext>
                </a:extLst>
              </a:tr>
              <a:tr h="16990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8/29 (</a:t>
                      </a: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실습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BXM </a:t>
                      </a:r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온라인 서비스 개발 실습⑥</a:t>
                      </a:r>
                    </a:p>
                  </a:txBody>
                  <a:tcPr marL="80559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나한주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20210"/>
                  </a:ext>
                </a:extLst>
              </a:tr>
              <a:tr h="16990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8/30 (</a:t>
                      </a: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실습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소프트웨어 품질 개론①</a:t>
                      </a:r>
                    </a:p>
                  </a:txBody>
                  <a:tcPr marL="80559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나한주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728256"/>
                  </a:ext>
                </a:extLst>
              </a:tr>
              <a:tr h="16990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8/31 (</a:t>
                      </a: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</a:t>
                      </a:r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이론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소프트웨어 품질 개론②</a:t>
                      </a:r>
                    </a:p>
                  </a:txBody>
                  <a:tcPr marL="80559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나한주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206197"/>
                  </a:ext>
                </a:extLst>
              </a:tr>
              <a:tr h="16990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9/1 (</a:t>
                      </a: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</a:t>
                      </a:r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OT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수료식</a:t>
                      </a:r>
                    </a:p>
                  </a:txBody>
                  <a:tcPr marL="80559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4F81B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이경조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375801"/>
                  </a:ext>
                </a:extLst>
              </a:tr>
              <a:tr h="16990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6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 이후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9/11 (</a:t>
                      </a: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면접</a:t>
                      </a:r>
                    </a:p>
                  </a:txBody>
                  <a:tcPr marL="80559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4F81B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인사총무팀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8947809"/>
                  </a:ext>
                </a:extLst>
              </a:tr>
              <a:tr h="16990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9/18 (</a:t>
                      </a: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면접</a:t>
                      </a:r>
                    </a:p>
                  </a:txBody>
                  <a:tcPr marL="80559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4F81B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인사총무팀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223672"/>
                  </a:ext>
                </a:extLst>
              </a:tr>
              <a:tr h="16990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5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9/19 (</a:t>
                      </a: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합격자 발표</a:t>
                      </a:r>
                    </a:p>
                  </a:txBody>
                  <a:tcPr marL="80559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4F81B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인사총무팀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438339"/>
                  </a:ext>
                </a:extLst>
              </a:tr>
              <a:tr h="1699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입사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10/16 (</a:t>
                      </a:r>
                      <a:r>
                        <a:rPr lang="ko-KR" altLang="en-US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7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1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입사 예정일</a:t>
                      </a:r>
                    </a:p>
                  </a:txBody>
                  <a:tcPr marL="80559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>
                          <a:solidFill>
                            <a:srgbClr val="4F81B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인사총무팀</a:t>
                      </a: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40404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357" marR="3357" marT="335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72700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F2ECF89-CF1C-426B-BD03-2E1B419F90E7}"/>
              </a:ext>
            </a:extLst>
          </p:cNvPr>
          <p:cNvSpPr txBox="1"/>
          <p:nvPr/>
        </p:nvSpPr>
        <p:spPr>
          <a:xfrm>
            <a:off x="7348703" y="4634195"/>
            <a:ext cx="154529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교육기간 총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21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95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619660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2410373-8320-43CB-AA57-082F78F7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일정</a:t>
            </a:r>
          </a:p>
        </p:txBody>
      </p:sp>
    </p:spTree>
    <p:extLst>
      <p:ext uri="{BB962C8B-B14F-4D97-AF65-F5344CB8AC3E}">
        <p14:creationId xmlns:p14="http://schemas.microsoft.com/office/powerpoint/2010/main" val="2968746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DC19A-0BAB-4E6B-A0A8-B2450F60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기술혁신</a:t>
            </a:r>
            <a:r>
              <a:rPr lang="en-US" altLang="ko-KR" dirty="0"/>
              <a:t>Unit</a:t>
            </a:r>
            <a:r>
              <a:rPr lang="ko-KR" altLang="en-US" dirty="0"/>
              <a:t> 운영원칙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6E56E9-37AC-41BB-99BA-59C55A388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20</a:t>
            </a:fld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5FE89E8A-EDC3-4646-92E7-E013E8A7F7C4}"/>
              </a:ext>
            </a:extLst>
          </p:cNvPr>
          <p:cNvSpPr txBox="1">
            <a:spLocks noGrp="1"/>
          </p:cNvSpPr>
          <p:nvPr>
            <p:ph sz="quarter" idx="11"/>
          </p:nvPr>
        </p:nvSpPr>
        <p:spPr>
          <a:xfrm>
            <a:off x="250001" y="535783"/>
            <a:ext cx="8643998" cy="4248000"/>
          </a:xfrm>
          <a:prstGeom prst="roundRect">
            <a:avLst>
              <a:gd name="adj" fmla="val 2176"/>
            </a:avLst>
          </a:prstGeom>
          <a:solidFill>
            <a:schemeClr val="bg1">
              <a:lumMod val="95000"/>
            </a:schemeClr>
          </a:solidFill>
        </p:spPr>
        <p:txBody>
          <a:bodyPr wrap="square" tIns="72000" bIns="0">
            <a:noAutofit/>
          </a:bodyPr>
          <a:lstStyle>
            <a:lvl1pPr marL="269875" indent="-269875" defTabSz="685800" eaLnBrk="0" fontAlgn="base" latinLnBrk="1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defTabSz="68580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>
              <a:lnSpc>
                <a:spcPct val="26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기술혁신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소속 직원들은 정규교육 종료 후 </a:t>
            </a:r>
            <a:r>
              <a:rPr lang="ko-KR" altLang="en-US" sz="1400" dirty="0">
                <a:solidFill>
                  <a:srgbClr val="0070C0"/>
                </a:solidFill>
              </a:rPr>
              <a:t>기술혁신</a:t>
            </a:r>
            <a:r>
              <a:rPr lang="en-US" altLang="ko-KR" sz="1400" dirty="0">
                <a:solidFill>
                  <a:srgbClr val="0070C0"/>
                </a:solidFill>
              </a:rPr>
              <a:t>Unit </a:t>
            </a:r>
            <a:r>
              <a:rPr lang="ko-KR" altLang="en-US" sz="1400" dirty="0">
                <a:solidFill>
                  <a:srgbClr val="0070C0"/>
                </a:solidFill>
              </a:rPr>
              <a:t>소속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으로서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</a:rPr>
              <a:t>프로젝트 단위로 파견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26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개월간 기술혁신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 </a:t>
            </a:r>
            <a:r>
              <a:rPr lang="ko-KR" altLang="en-US" sz="1400" dirty="0">
                <a:solidFill>
                  <a:srgbClr val="0070C0"/>
                </a:solidFill>
              </a:rPr>
              <a:t>매주 팀미팅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실시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 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 수행을 위한 지속적인 스킬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역량개발 관리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26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파견 배정은 </a:t>
            </a:r>
            <a:r>
              <a:rPr lang="en-US" altLang="ko-KR" sz="1400" dirty="0">
                <a:solidFill>
                  <a:srgbClr val="0070C0"/>
                </a:solidFill>
              </a:rPr>
              <a:t>Billable </a:t>
            </a:r>
            <a:r>
              <a:rPr lang="ko-KR" altLang="en-US" sz="1400" dirty="0">
                <a:solidFill>
                  <a:srgbClr val="0070C0"/>
                </a:solidFill>
              </a:rPr>
              <a:t>프로젝트를 우선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으로 하며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400" dirty="0">
                <a:solidFill>
                  <a:srgbClr val="C00000"/>
                </a:solidFill>
              </a:rPr>
              <a:t>Non-Billing</a:t>
            </a:r>
            <a:r>
              <a:rPr lang="ko-KR" altLang="en-US" sz="1400" dirty="0">
                <a:solidFill>
                  <a:srgbClr val="C00000"/>
                </a:solidFill>
              </a:rPr>
              <a:t>은 최대 </a:t>
            </a:r>
            <a:r>
              <a:rPr lang="en-US" altLang="ko-KR" sz="1400" dirty="0">
                <a:solidFill>
                  <a:srgbClr val="C00000"/>
                </a:solidFill>
              </a:rPr>
              <a:t>3</a:t>
            </a:r>
            <a:r>
              <a:rPr lang="ko-KR" altLang="en-US" sz="1400" dirty="0">
                <a:solidFill>
                  <a:srgbClr val="C00000"/>
                </a:solidFill>
              </a:rPr>
              <a:t>개월 이내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</a:t>
            </a:r>
            <a:r>
              <a:rPr lang="ko-KR" altLang="en-US" sz="1400" dirty="0">
                <a:solidFill>
                  <a:srgbClr val="C00000"/>
                </a:solidFill>
              </a:rPr>
              <a:t>제한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26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수행중인 프로젝트 </a:t>
            </a:r>
            <a:r>
              <a:rPr lang="ko-KR" altLang="en-US" sz="1400" dirty="0">
                <a:solidFill>
                  <a:srgbClr val="0070C0"/>
                </a:solidFill>
              </a:rPr>
              <a:t>종료 시점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역량평가 및 개인면담을 통해 업무적성 등을 고려하여 </a:t>
            </a:r>
            <a:r>
              <a:rPr lang="ko-KR" altLang="en-US" sz="1400" dirty="0">
                <a:solidFill>
                  <a:srgbClr val="0070C0"/>
                </a:solidFill>
              </a:rPr>
              <a:t>인사발령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실행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>
              <a:lnSpc>
                <a:spcPct val="26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프로젝트가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개월보다 </a:t>
            </a:r>
            <a:r>
              <a:rPr lang="ko-KR" altLang="en-US" sz="1400" dirty="0">
                <a:solidFill>
                  <a:srgbClr val="0070C0"/>
                </a:solidFill>
              </a:rPr>
              <a:t>더 이후에 종료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될 경우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 </a:t>
            </a:r>
            <a:r>
              <a:rPr lang="ko-KR" altLang="en-US" sz="1400" dirty="0">
                <a:solidFill>
                  <a:srgbClr val="0070C0"/>
                </a:solidFill>
              </a:rPr>
              <a:t>종료 시점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인사발령 실시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26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종료 시점까지는 기술혁신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소속을 </a:t>
            </a:r>
            <a:r>
              <a:rPr lang="ko-KR" altLang="en-US" sz="1400" dirty="0">
                <a:solidFill>
                  <a:srgbClr val="0070C0"/>
                </a:solidFill>
              </a:rPr>
              <a:t>계속 유지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26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사업부서 인사발령 시에는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현 파견부서가 아닌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 </a:t>
            </a:r>
            <a:r>
              <a:rPr lang="ko-KR" altLang="en-US" sz="1400" dirty="0">
                <a:solidFill>
                  <a:srgbClr val="0070C0"/>
                </a:solidFill>
              </a:rPr>
              <a:t>다른 부서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로의 발령 가능성 있음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6050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10093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58F52-6FB0-48CA-82B6-9D5AE9A10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</a:p>
        </p:txBody>
      </p:sp>
      <p:graphicFrame>
        <p:nvGraphicFramePr>
          <p:cNvPr id="10" name="내용 개체 틀 9">
            <a:extLst>
              <a:ext uri="{FF2B5EF4-FFF2-40B4-BE49-F238E27FC236}">
                <a16:creationId xmlns:a16="http://schemas.microsoft.com/office/drawing/2014/main" id="{D70F680F-97F2-4233-AFED-223038A62338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41913190"/>
              </p:ext>
            </p:extLst>
          </p:nvPr>
        </p:nvGraphicFramePr>
        <p:xfrm>
          <a:off x="249238" y="536573"/>
          <a:ext cx="8643998" cy="4231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812">
                  <a:extLst>
                    <a:ext uri="{9D8B030D-6E8A-4147-A177-3AD203B41FA5}">
                      <a16:colId xmlns:a16="http://schemas.microsoft.com/office/drawing/2014/main" val="656673733"/>
                    </a:ext>
                  </a:extLst>
                </a:gridCol>
                <a:gridCol w="5099050">
                  <a:extLst>
                    <a:ext uri="{9D8B030D-6E8A-4147-A177-3AD203B41FA5}">
                      <a16:colId xmlns:a16="http://schemas.microsoft.com/office/drawing/2014/main" val="2014155631"/>
                    </a:ext>
                  </a:extLst>
                </a:gridCol>
                <a:gridCol w="1616136">
                  <a:extLst>
                    <a:ext uri="{9D8B030D-6E8A-4147-A177-3AD203B41FA5}">
                      <a16:colId xmlns:a16="http://schemas.microsoft.com/office/drawing/2014/main" val="757631237"/>
                    </a:ext>
                  </a:extLst>
                </a:gridCol>
              </a:tblGrid>
              <a:tr h="26148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  <a:endParaRPr lang="ko-KR" alt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내용</a:t>
                      </a:r>
                      <a:endParaRPr lang="ko-KR" alt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</a:rPr>
                        <a:t>강사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049551"/>
                  </a:ext>
                </a:extLst>
              </a:tr>
              <a:tr h="5380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09:00 ~ 10:00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lvl="2" algn="l" fontAlgn="ctr"/>
                      <a:r>
                        <a:rPr lang="ko-KR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노트북 설치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1070360"/>
                  </a:ext>
                </a:extLst>
              </a:tr>
              <a:tr h="9645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10:00 ~ 11:30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lvl="2" algn="l" fontAlgn="ctr"/>
                      <a:r>
                        <a:rPr lang="ko-KR" alt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기술혁신</a:t>
                      </a:r>
                      <a:r>
                        <a:rPr lang="en-US" altLang="ko-K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Unit</a:t>
                      </a:r>
                      <a:r>
                        <a:rPr lang="ko-KR" alt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팀미팅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나한주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3948394"/>
                  </a:ext>
                </a:extLst>
              </a:tr>
              <a:tr h="538063">
                <a:tc>
                  <a:txBody>
                    <a:bodyPr/>
                    <a:lstStyle/>
                    <a:p>
                      <a:pPr marL="0" algn="ctr" defTabSz="685818" rtl="0" eaLnBrk="1" fontAlgn="ctr" latinLnBrk="1" hangingPunct="1"/>
                      <a:r>
                        <a:rPr lang="en-US" altLang="ko-K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11:30 ~ 13:00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685818" lvl="2" algn="l" defTabSz="685818" rtl="0" eaLnBrk="1" fontAlgn="ctr" latinLnBrk="1" hangingPunct="1"/>
                      <a:r>
                        <a:rPr lang="ko-KR" altLang="en-US" sz="11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점심시간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1209996"/>
                  </a:ext>
                </a:extLst>
              </a:tr>
              <a:tr h="9645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13:00 ~ 15:00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lvl="2" algn="l" fontAlgn="ctr"/>
                      <a:r>
                        <a:rPr lang="ko-KR" alt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신입사원 기본교육① </a:t>
                      </a:r>
                      <a:r>
                        <a:rPr lang="en-US" altLang="ko-K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새내기 가이드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나한주</a:t>
                      </a:r>
                      <a:endParaRPr lang="en-US" altLang="ko-KR" sz="12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6128964"/>
                  </a:ext>
                </a:extLst>
              </a:tr>
              <a:tr h="9645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15:00 ~ 17:00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marL="685818" marR="0" lvl="2" indent="0" algn="l" defTabSz="68581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신입사원 역량교육① </a:t>
                      </a:r>
                      <a:r>
                        <a:rPr lang="en-US" altLang="ko-K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금융과 금융</a:t>
                      </a:r>
                      <a:r>
                        <a:rPr lang="en-US" altLang="ko-K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IT</a:t>
                      </a:r>
                      <a:endParaRPr lang="ko-KR" altLang="en-US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685818" rtl="0" eaLnBrk="1" fontAlgn="ctr" latinLnBrk="1" hangingPunct="1"/>
                      <a:r>
                        <a:rPr lang="ko-KR" altLang="en-US" sz="12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나한주</a:t>
                      </a:r>
                      <a:endParaRPr lang="en-US" altLang="ko-KR" sz="1200" b="0" i="0" u="none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14366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271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82410373-8320-43CB-AA57-082F78F7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BwG University</a:t>
            </a:r>
            <a:r>
              <a:rPr lang="ko-KR" altLang="en-US" dirty="0"/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3210030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9465874-90B9-3043-906D-7B8FE59F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운영조직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34DA6C7-14C5-4754-B756-CD16E3F51ADA}"/>
              </a:ext>
            </a:extLst>
          </p:cNvPr>
          <p:cNvSpPr/>
          <p:nvPr/>
        </p:nvSpPr>
        <p:spPr>
          <a:xfrm>
            <a:off x="250001" y="614148"/>
            <a:ext cx="4086868" cy="4140731"/>
          </a:xfrm>
          <a:prstGeom prst="roundRect">
            <a:avLst>
              <a:gd name="adj" fmla="val 1097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0" b="1" dirty="0">
                <a:ln w="1270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BwG University</a:t>
            </a:r>
            <a:endParaRPr lang="ko-KR" altLang="en-US" sz="2000" b="1" dirty="0">
              <a:ln w="12700"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9" name="내용 개체 틀 4">
            <a:extLst>
              <a:ext uri="{FF2B5EF4-FFF2-40B4-BE49-F238E27FC236}">
                <a16:creationId xmlns:a16="http://schemas.microsoft.com/office/drawing/2014/main" id="{6BF86180-D334-4E8B-8164-D3D175B54A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8188306"/>
              </p:ext>
            </p:extLst>
          </p:nvPr>
        </p:nvGraphicFramePr>
        <p:xfrm>
          <a:off x="319596" y="754203"/>
          <a:ext cx="3925833" cy="387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내용 개체 틀 3">
            <a:extLst>
              <a:ext uri="{FF2B5EF4-FFF2-40B4-BE49-F238E27FC236}">
                <a16:creationId xmlns:a16="http://schemas.microsoft.com/office/drawing/2014/main" id="{3C8A1FE0-2A80-4823-A4A8-EC838D5E3E0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21951" y="614148"/>
            <a:ext cx="4472047" cy="4169634"/>
          </a:xfrm>
        </p:spPr>
        <p:txBody>
          <a:bodyPr/>
          <a:lstStyle/>
          <a:p>
            <a:r>
              <a:rPr lang="ko-KR" altLang="en-US" sz="1599" dirty="0"/>
              <a:t>소개</a:t>
            </a:r>
            <a:endParaRPr lang="en-US" altLang="ko-KR" sz="1399" dirty="0"/>
          </a:p>
          <a:p>
            <a:pPr lvl="1"/>
            <a:r>
              <a:rPr lang="ko-KR" altLang="en-US" sz="1200" dirty="0"/>
              <a:t>전문가 육성을 위한 임직원 역량개발 체계</a:t>
            </a:r>
            <a:endParaRPr lang="en-US" altLang="ko-KR" sz="1200" dirty="0"/>
          </a:p>
          <a:p>
            <a:pPr lvl="1"/>
            <a:r>
              <a:rPr lang="ko-KR" altLang="en-US" sz="1200" dirty="0"/>
              <a:t>사업부문과 독립되어 가상 조직으로 운영</a:t>
            </a:r>
            <a:endParaRPr lang="en-US" altLang="ko-KR" sz="1200" dirty="0"/>
          </a:p>
          <a:p>
            <a:pPr lvl="1"/>
            <a:r>
              <a:rPr lang="ko-KR" altLang="en-US" sz="1200" dirty="0"/>
              <a:t>운영위원회</a:t>
            </a:r>
            <a:endParaRPr lang="en-US" altLang="ko-KR" sz="1200" dirty="0"/>
          </a:p>
          <a:p>
            <a:pPr lvl="2"/>
            <a:r>
              <a:rPr lang="ko-KR" altLang="en-US" sz="1100" b="0" dirty="0"/>
              <a:t>교육 운영 목표 및 목적 설정</a:t>
            </a:r>
            <a:endParaRPr lang="en-US" altLang="ko-KR" sz="1100" b="0" dirty="0"/>
          </a:p>
          <a:p>
            <a:pPr lvl="2"/>
            <a:r>
              <a:rPr lang="ko-KR" altLang="en-US" sz="1100" b="0" dirty="0"/>
              <a:t>필요 교육 과정 발굴</a:t>
            </a:r>
            <a:endParaRPr lang="en-US" altLang="ko-KR" sz="1100" b="0" dirty="0"/>
          </a:p>
          <a:p>
            <a:pPr lvl="1"/>
            <a:r>
              <a:rPr lang="ko-KR" altLang="en-US" sz="1200" dirty="0">
                <a:solidFill>
                  <a:srgbClr val="0070C0"/>
                </a:solidFill>
              </a:rPr>
              <a:t>기술혁신</a:t>
            </a:r>
            <a:r>
              <a:rPr lang="en-US" altLang="ko-KR" sz="1200" dirty="0">
                <a:solidFill>
                  <a:srgbClr val="0070C0"/>
                </a:solidFill>
              </a:rPr>
              <a:t>Unit</a:t>
            </a:r>
          </a:p>
          <a:p>
            <a:pPr lvl="2"/>
            <a:r>
              <a:rPr lang="en-US" altLang="ko-KR" sz="1100" b="0" dirty="0"/>
              <a:t>BwG University</a:t>
            </a:r>
            <a:r>
              <a:rPr lang="ko-KR" altLang="en-US" sz="1100" b="0" dirty="0"/>
              <a:t>를 실제로 운영하는 실무 부서</a:t>
            </a:r>
            <a:endParaRPr lang="en-US" altLang="ko-KR" sz="1100" b="0" dirty="0"/>
          </a:p>
          <a:p>
            <a:pPr lvl="2"/>
            <a:r>
              <a:rPr lang="ko-KR" altLang="en-US" sz="1100" b="0" dirty="0"/>
              <a:t>전사 </a:t>
            </a:r>
            <a:r>
              <a:rPr lang="en-US" altLang="ko-KR" sz="1100" b="0" dirty="0"/>
              <a:t>IT-HRD, </a:t>
            </a:r>
            <a:r>
              <a:rPr lang="ko-KR" altLang="en-US" sz="1100" b="0" dirty="0"/>
              <a:t>교육</a:t>
            </a:r>
            <a:r>
              <a:rPr lang="en-US" altLang="ko-KR" sz="1100" b="0" dirty="0"/>
              <a:t>/</a:t>
            </a:r>
            <a:r>
              <a:rPr lang="ko-KR" altLang="en-US" sz="1100" b="0" dirty="0"/>
              <a:t>강의</a:t>
            </a:r>
            <a:r>
              <a:rPr lang="en-US" altLang="ko-KR" sz="1100" b="0" dirty="0"/>
              <a:t>, </a:t>
            </a:r>
            <a:r>
              <a:rPr lang="ko-KR" altLang="en-US" sz="1100" b="0" dirty="0"/>
              <a:t>신입사원 전담 관리 등</a:t>
            </a:r>
            <a:endParaRPr lang="en-US" altLang="ko-KR" sz="1100" b="0" dirty="0"/>
          </a:p>
          <a:p>
            <a:pPr lvl="1"/>
            <a:r>
              <a:rPr lang="ko-KR" altLang="en-US" sz="1200" dirty="0"/>
              <a:t>주요 프로그램</a:t>
            </a:r>
            <a:endParaRPr lang="en-US" altLang="ko-KR" sz="1200" dirty="0"/>
          </a:p>
          <a:p>
            <a:pPr marL="939814" lvl="2" indent="-342900">
              <a:buFont typeface="+mj-ea"/>
              <a:buAutoNum type="circleNumDbPlain"/>
            </a:pPr>
            <a:r>
              <a:rPr lang="ko-KR" altLang="en-US" sz="1100" b="0" dirty="0"/>
              <a:t>온</a:t>
            </a:r>
            <a:r>
              <a:rPr lang="en-US" altLang="ko-KR" sz="1100" b="0" dirty="0"/>
              <a:t>/</a:t>
            </a:r>
            <a:r>
              <a:rPr lang="ko-KR" altLang="en-US" sz="1100" b="0" dirty="0"/>
              <a:t>오프라인 교육 실시</a:t>
            </a:r>
          </a:p>
          <a:p>
            <a:pPr marL="939814" lvl="2" indent="-342900">
              <a:buFont typeface="+mj-ea"/>
              <a:buAutoNum type="circleNumDbPlain"/>
            </a:pPr>
            <a:r>
              <a:rPr lang="ko-KR" altLang="en-US" sz="1100" b="0" dirty="0"/>
              <a:t>내부 세미나인 </a:t>
            </a:r>
            <a:r>
              <a:rPr lang="en-US" altLang="ko-KR" sz="1100" b="0" dirty="0"/>
              <a:t>BX </a:t>
            </a:r>
            <a:r>
              <a:rPr lang="ko-KR" altLang="en-US" sz="1100" b="0" dirty="0"/>
              <a:t>살롱 운영</a:t>
            </a:r>
          </a:p>
          <a:p>
            <a:pPr marL="939814" lvl="2" indent="-342900">
              <a:buFont typeface="+mj-ea"/>
              <a:buAutoNum type="circleNumDbPlain"/>
            </a:pPr>
            <a:r>
              <a:rPr lang="ko-KR" altLang="en-US" sz="1100" b="0" dirty="0"/>
              <a:t>금융연수원</a:t>
            </a:r>
            <a:r>
              <a:rPr lang="en-US" altLang="ko-KR" sz="1100" b="0" dirty="0"/>
              <a:t>, </a:t>
            </a:r>
            <a:r>
              <a:rPr lang="ko-KR" altLang="en-US" sz="1100" b="0" dirty="0"/>
              <a:t>현대오토에버 등 연계 교육시스템 관리</a:t>
            </a:r>
          </a:p>
          <a:p>
            <a:pPr marL="939814" lvl="2" indent="-342900">
              <a:buFont typeface="+mj-ea"/>
              <a:buAutoNum type="circleNumDbPlain"/>
            </a:pPr>
            <a:r>
              <a:rPr lang="ko-KR" altLang="en-US" sz="1100" b="0" dirty="0"/>
              <a:t>직원들 스스로 진행하는 자율 학습 지원</a:t>
            </a:r>
          </a:p>
        </p:txBody>
      </p:sp>
      <p:pic>
        <p:nvPicPr>
          <p:cNvPr id="11" name="Picture 2" descr="이경조">
            <a:extLst>
              <a:ext uri="{FF2B5EF4-FFF2-40B4-BE49-F238E27FC236}">
                <a16:creationId xmlns:a16="http://schemas.microsoft.com/office/drawing/2014/main" id="{106CB193-77B5-4492-A3A5-6CC45213C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74" y="1228279"/>
            <a:ext cx="864001" cy="864001"/>
          </a:xfrm>
          <a:prstGeom prst="ellipse">
            <a:avLst/>
          </a:prstGeom>
          <a:ln w="381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487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34DA6C7-14C5-4754-B756-CD16E3F51ADA}"/>
              </a:ext>
            </a:extLst>
          </p:cNvPr>
          <p:cNvSpPr/>
          <p:nvPr/>
        </p:nvSpPr>
        <p:spPr>
          <a:xfrm>
            <a:off x="250000" y="614148"/>
            <a:ext cx="8643997" cy="4140731"/>
          </a:xfrm>
          <a:prstGeom prst="roundRect">
            <a:avLst>
              <a:gd name="adj" fmla="val 1097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000" b="1" dirty="0">
                <a:ln w="1270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기술혁신</a:t>
            </a:r>
            <a:r>
              <a:rPr lang="en-US" altLang="ko-KR" sz="2000" b="1" dirty="0">
                <a:ln w="12700"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</a:rPr>
              <a:t>Unit</a:t>
            </a:r>
            <a:endParaRPr lang="ko-KR" altLang="en-US" sz="2000" b="1" dirty="0">
              <a:ln w="12700"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9465874-90B9-3043-906D-7B8FE59F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운영조직</a:t>
            </a:r>
          </a:p>
        </p:txBody>
      </p:sp>
      <p:graphicFrame>
        <p:nvGraphicFramePr>
          <p:cNvPr id="9" name="내용 개체 틀 4">
            <a:extLst>
              <a:ext uri="{FF2B5EF4-FFF2-40B4-BE49-F238E27FC236}">
                <a16:creationId xmlns:a16="http://schemas.microsoft.com/office/drawing/2014/main" id="{6BF86180-D334-4E8B-8164-D3D175B54A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9046150"/>
              </p:ext>
            </p:extLst>
          </p:nvPr>
        </p:nvGraphicFramePr>
        <p:xfrm>
          <a:off x="408156" y="1061797"/>
          <a:ext cx="8347224" cy="3546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4B828C3E-0776-4B60-84D7-3640412DB2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529" y="902802"/>
            <a:ext cx="864001" cy="864001"/>
          </a:xfrm>
          <a:prstGeom prst="ellipse">
            <a:avLst/>
          </a:prstGeom>
          <a:ln w="381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180C517-E1BA-45E5-8DFD-D7550888D3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8494" y="1820513"/>
            <a:ext cx="864000" cy="864000"/>
          </a:xfrm>
          <a:prstGeom prst="ellipse">
            <a:avLst/>
          </a:prstGeom>
          <a:ln w="38100" cap="rnd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8353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1EB625F-19B4-43A5-9BC5-6F37E14B2268}"/>
              </a:ext>
            </a:extLst>
          </p:cNvPr>
          <p:cNvSpPr/>
          <p:nvPr/>
        </p:nvSpPr>
        <p:spPr>
          <a:xfrm>
            <a:off x="0" y="1084996"/>
            <a:ext cx="9144000" cy="8052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204000" rtlCol="0" anchor="ctr"/>
          <a:lstStyle/>
          <a:p>
            <a:pPr algn="r"/>
            <a:r>
              <a:rPr lang="ko-KR" altLang="en-US" sz="4400" b="1" dirty="0"/>
              <a:t>이경조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6976070-DB1A-4C88-A92D-4215DC9D6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교장 소개</a:t>
            </a:r>
          </a:p>
        </p:txBody>
      </p:sp>
      <p:sp>
        <p:nvSpPr>
          <p:cNvPr id="8" name="내용 개체 틀 16">
            <a:extLst>
              <a:ext uri="{FF2B5EF4-FFF2-40B4-BE49-F238E27FC236}">
                <a16:creationId xmlns:a16="http://schemas.microsoft.com/office/drawing/2014/main" id="{D932031D-4D56-4397-9388-58F4AD86CDD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25834" y="2104542"/>
            <a:ext cx="4668929" cy="2297488"/>
          </a:xfrm>
        </p:spPr>
        <p:txBody>
          <a:bodyPr wrap="square">
            <a:spAutoFit/>
          </a:bodyPr>
          <a:lstStyle/>
          <a:p>
            <a:r>
              <a:rPr lang="ko-KR" altLang="en-US" sz="1400" dirty="0"/>
              <a:t>영문과 졸업 </a:t>
            </a:r>
            <a:r>
              <a:rPr lang="en-US" altLang="ko-KR" sz="1400" dirty="0"/>
              <a:t>(1978)</a:t>
            </a:r>
          </a:p>
          <a:p>
            <a:r>
              <a:rPr lang="ko-KR" altLang="en-US" sz="1400" dirty="0"/>
              <a:t>한국</a:t>
            </a:r>
            <a:r>
              <a:rPr lang="en-US" altLang="ko-KR" sz="1400" dirty="0"/>
              <a:t>IBM </a:t>
            </a:r>
            <a:r>
              <a:rPr lang="ko-KR" altLang="en-US" sz="1400" dirty="0"/>
              <a:t>입사</a:t>
            </a:r>
            <a:r>
              <a:rPr lang="en-US" altLang="ko-KR" sz="1400" dirty="0"/>
              <a:t>: </a:t>
            </a:r>
            <a:r>
              <a:rPr lang="ko-KR" altLang="en-US" sz="1400" dirty="0"/>
              <a:t>소프트웨어 개발자로 경력 변경 </a:t>
            </a:r>
            <a:r>
              <a:rPr lang="en-US" altLang="ko-KR" sz="1400" dirty="0"/>
              <a:t>(1978)</a:t>
            </a:r>
          </a:p>
          <a:p>
            <a:r>
              <a:rPr lang="ko-KR" altLang="en-US" sz="1400" dirty="0"/>
              <a:t>야간 대학원</a:t>
            </a:r>
            <a:r>
              <a:rPr lang="en-US" altLang="ko-KR" sz="1400" dirty="0"/>
              <a:t>(</a:t>
            </a:r>
            <a:r>
              <a:rPr lang="ko-KR" altLang="en-US" sz="1400" dirty="0"/>
              <a:t>정보공학</a:t>
            </a:r>
            <a:r>
              <a:rPr lang="en-US" altLang="ko-KR" sz="1400" dirty="0"/>
              <a:t>) </a:t>
            </a:r>
            <a:r>
              <a:rPr lang="ko-KR" altLang="en-US" sz="1400" dirty="0"/>
              <a:t>석사 </a:t>
            </a:r>
            <a:r>
              <a:rPr lang="en-US" altLang="ko-KR" sz="1400" dirty="0"/>
              <a:t>(1992)</a:t>
            </a:r>
          </a:p>
          <a:p>
            <a:r>
              <a:rPr lang="ko-KR" altLang="en-US" sz="1400" dirty="0"/>
              <a:t>뱅크웨어글로벌 창업 </a:t>
            </a:r>
            <a:r>
              <a:rPr lang="en-US" altLang="ko-KR" sz="1400" dirty="0"/>
              <a:t>(2010)</a:t>
            </a:r>
          </a:p>
          <a:p>
            <a:r>
              <a:rPr lang="ko-KR" altLang="en-US" sz="1400" dirty="0"/>
              <a:t>정보공학 박사 </a:t>
            </a:r>
            <a:r>
              <a:rPr lang="en-US" altLang="ko-KR" sz="1400" dirty="0"/>
              <a:t>(2013)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C75A3B69-F146-4FCD-9B5F-1DF35BBA3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524595" y="875092"/>
            <a:ext cx="3051904" cy="1764000"/>
          </a:xfrm>
          <a:prstGeom prst="rect">
            <a:avLst/>
          </a:prstGeom>
          <a:solidFill>
            <a:srgbClr val="FFFFFF">
              <a:shade val="85000"/>
            </a:srgbClr>
          </a:solidFill>
          <a:ln w="1174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98425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1EB625F-19B4-43A5-9BC5-6F37E14B2268}"/>
              </a:ext>
            </a:extLst>
          </p:cNvPr>
          <p:cNvSpPr/>
          <p:nvPr/>
        </p:nvSpPr>
        <p:spPr>
          <a:xfrm>
            <a:off x="0" y="1084996"/>
            <a:ext cx="9144000" cy="8052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204000" rtlCol="0" anchor="ctr"/>
          <a:lstStyle/>
          <a:p>
            <a:pPr algn="r"/>
            <a:r>
              <a:rPr lang="ko-KR" altLang="en-US" sz="4400" b="1" dirty="0"/>
              <a:t>나한주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6976070-DB1A-4C88-A92D-4215DC9D6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담임 소개</a:t>
            </a:r>
          </a:p>
        </p:txBody>
      </p:sp>
      <p:pic>
        <p:nvPicPr>
          <p:cNvPr id="18" name="내용 개체 틀 13">
            <a:extLst>
              <a:ext uri="{FF2B5EF4-FFF2-40B4-BE49-F238E27FC236}">
                <a16:creationId xmlns:a16="http://schemas.microsoft.com/office/drawing/2014/main" id="{38D6C405-EDC3-45B1-8E8F-EEEE150DF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596" y="877298"/>
            <a:ext cx="3049459" cy="1756720"/>
          </a:xfrm>
          <a:prstGeom prst="rect">
            <a:avLst/>
          </a:prstGeom>
          <a:solidFill>
            <a:srgbClr val="FFFFFF">
              <a:shade val="85000"/>
            </a:srgbClr>
          </a:solidFill>
          <a:ln w="1174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내용 개체 틀 16">
            <a:extLst>
              <a:ext uri="{FF2B5EF4-FFF2-40B4-BE49-F238E27FC236}">
                <a16:creationId xmlns:a16="http://schemas.microsoft.com/office/drawing/2014/main" id="{D932031D-4D56-4397-9388-58F4AD86CDD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25834" y="1890215"/>
            <a:ext cx="4668929" cy="2869825"/>
          </a:xfrm>
        </p:spPr>
        <p:txBody>
          <a:bodyPr wrap="square">
            <a:spAutoFit/>
          </a:bodyPr>
          <a:lstStyle/>
          <a:p>
            <a:r>
              <a:rPr lang="ko-KR" altLang="en-US" sz="1400" dirty="0"/>
              <a:t>이사</a:t>
            </a:r>
            <a:r>
              <a:rPr lang="en-US" altLang="ko-KR" sz="1400" dirty="0"/>
              <a:t>, </a:t>
            </a:r>
            <a:r>
              <a:rPr lang="ko-KR" altLang="en-US" sz="1400" dirty="0"/>
              <a:t>기술혁신</a:t>
            </a:r>
            <a:r>
              <a:rPr lang="en-US" altLang="ko-KR" sz="1400" dirty="0"/>
              <a:t>Unit</a:t>
            </a:r>
            <a:r>
              <a:rPr lang="ko-KR" altLang="en-US" sz="1400" dirty="0"/>
              <a:t> </a:t>
            </a:r>
            <a:r>
              <a:rPr lang="en-US" altLang="ko-KR" sz="1400" dirty="0"/>
              <a:t>Unit</a:t>
            </a:r>
            <a:r>
              <a:rPr lang="ko-KR" altLang="en-US" sz="1400" dirty="0"/>
              <a:t>장</a:t>
            </a:r>
            <a:endParaRPr lang="en-US" altLang="ko-KR" sz="1400" dirty="0"/>
          </a:p>
          <a:p>
            <a:r>
              <a:rPr lang="en-US" altLang="ko-KR" sz="1400" dirty="0"/>
              <a:t>Application </a:t>
            </a:r>
            <a:r>
              <a:rPr lang="ko-KR" altLang="en-US" sz="1400" dirty="0"/>
              <a:t>개발 </a:t>
            </a:r>
            <a:r>
              <a:rPr lang="en-US" altLang="ko-KR" sz="1400" dirty="0"/>
              <a:t>/ PL</a:t>
            </a:r>
          </a:p>
          <a:p>
            <a:r>
              <a:rPr lang="ko-KR" altLang="en-US" sz="1400" dirty="0"/>
              <a:t>프로젝트 수행 이력</a:t>
            </a:r>
            <a:endParaRPr lang="en-US" altLang="ko-KR" sz="1400" dirty="0"/>
          </a:p>
          <a:p>
            <a:pPr lvl="1"/>
            <a:r>
              <a:rPr lang="en-US" altLang="ko-KR" sz="1300" dirty="0"/>
              <a:t>2003~2005 </a:t>
            </a:r>
            <a:r>
              <a:rPr lang="ko-KR" altLang="en-US" sz="1300" dirty="0"/>
              <a:t>경기 현대컴퓨터학원 강사</a:t>
            </a:r>
            <a:endParaRPr lang="en-US" altLang="ko-KR" sz="1300" dirty="0"/>
          </a:p>
          <a:p>
            <a:pPr lvl="1"/>
            <a:r>
              <a:rPr lang="en-US" altLang="ko-KR" sz="1300" dirty="0"/>
              <a:t>2005~2009 LIG</a:t>
            </a:r>
            <a:r>
              <a:rPr lang="ko-KR" altLang="en-US" sz="1300" dirty="0"/>
              <a:t>손해보험 포털시스템 운영</a:t>
            </a:r>
            <a:endParaRPr lang="en-US" altLang="ko-KR" sz="1300" dirty="0"/>
          </a:p>
          <a:p>
            <a:pPr lvl="1"/>
            <a:r>
              <a:rPr lang="en-US" altLang="ko-KR" sz="1300" dirty="0"/>
              <a:t>2009~2010 </a:t>
            </a:r>
            <a:r>
              <a:rPr lang="ko-KR" altLang="en-US" sz="1300" dirty="0"/>
              <a:t>삼성생명 차세대 고객시스템 개발</a:t>
            </a:r>
            <a:endParaRPr lang="en-US" altLang="ko-KR" sz="1300" dirty="0"/>
          </a:p>
          <a:p>
            <a:pPr lvl="1"/>
            <a:r>
              <a:rPr lang="en-US" altLang="ko-KR" sz="1300" dirty="0"/>
              <a:t>2010~2015 </a:t>
            </a:r>
            <a:r>
              <a:rPr lang="ko-KR" altLang="en-US" sz="1300" dirty="0"/>
              <a:t>메리츠그룹 포털시스템 개발</a:t>
            </a:r>
            <a:r>
              <a:rPr lang="en-US" altLang="ko-KR" sz="1300" dirty="0"/>
              <a:t>/</a:t>
            </a:r>
            <a:r>
              <a:rPr lang="ko-KR" altLang="en-US" sz="1300" dirty="0"/>
              <a:t>운영</a:t>
            </a:r>
            <a:endParaRPr lang="en-US" altLang="ko-KR" sz="1300" dirty="0"/>
          </a:p>
          <a:p>
            <a:pPr lvl="1"/>
            <a:r>
              <a:rPr lang="en-US" altLang="ko-KR" sz="1300" dirty="0"/>
              <a:t>2015~2020 </a:t>
            </a:r>
            <a:r>
              <a:rPr lang="ko-KR" altLang="en-US" sz="1300" dirty="0"/>
              <a:t>현대캐피탈 차세대 심사</a:t>
            </a:r>
            <a:r>
              <a:rPr lang="en-US" altLang="ko-KR" sz="1300" dirty="0"/>
              <a:t>/</a:t>
            </a:r>
            <a:r>
              <a:rPr lang="ko-KR" altLang="en-US" sz="1300" dirty="0"/>
              <a:t>청구 개발</a:t>
            </a:r>
            <a:endParaRPr lang="en-US" altLang="ko-KR" sz="1300" dirty="0"/>
          </a:p>
        </p:txBody>
      </p:sp>
    </p:spTree>
    <p:extLst>
      <p:ext uri="{BB962C8B-B14F-4D97-AF65-F5344CB8AC3E}">
        <p14:creationId xmlns:p14="http://schemas.microsoft.com/office/powerpoint/2010/main" val="38542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1EB625F-19B4-43A5-9BC5-6F37E14B2268}"/>
              </a:ext>
            </a:extLst>
          </p:cNvPr>
          <p:cNvSpPr/>
          <p:nvPr/>
        </p:nvSpPr>
        <p:spPr>
          <a:xfrm>
            <a:off x="0" y="1084996"/>
            <a:ext cx="9144000" cy="8052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204000" rtlCol="0" anchor="ctr"/>
          <a:lstStyle/>
          <a:p>
            <a:pPr algn="r"/>
            <a:r>
              <a:rPr lang="ko-KR" altLang="en-US" sz="4400" b="1" dirty="0"/>
              <a:t>나한주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6976070-DB1A-4C88-A92D-4215DC9D6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담임 소개</a:t>
            </a:r>
          </a:p>
        </p:txBody>
      </p:sp>
      <p:pic>
        <p:nvPicPr>
          <p:cNvPr id="18" name="내용 개체 틀 13">
            <a:extLst>
              <a:ext uri="{FF2B5EF4-FFF2-40B4-BE49-F238E27FC236}">
                <a16:creationId xmlns:a16="http://schemas.microsoft.com/office/drawing/2014/main" id="{38D6C405-EDC3-45B1-8E8F-EEEE150DFD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596" y="877298"/>
            <a:ext cx="3049459" cy="1756720"/>
          </a:xfrm>
          <a:prstGeom prst="rect">
            <a:avLst/>
          </a:prstGeom>
          <a:solidFill>
            <a:srgbClr val="FFFFFF">
              <a:shade val="85000"/>
            </a:srgbClr>
          </a:solidFill>
          <a:ln w="1174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내용 개체 틀 16">
            <a:extLst>
              <a:ext uri="{FF2B5EF4-FFF2-40B4-BE49-F238E27FC236}">
                <a16:creationId xmlns:a16="http://schemas.microsoft.com/office/drawing/2014/main" id="{D932031D-4D56-4397-9388-58F4AD86CDD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25834" y="1890215"/>
            <a:ext cx="4668929" cy="2869825"/>
          </a:xfrm>
        </p:spPr>
        <p:txBody>
          <a:bodyPr wrap="square">
            <a:spAutoFit/>
          </a:bodyPr>
          <a:lstStyle/>
          <a:p>
            <a:r>
              <a:rPr lang="ko-KR" altLang="en-US" sz="1400" dirty="0"/>
              <a:t>이사</a:t>
            </a:r>
            <a:r>
              <a:rPr lang="en-US" altLang="ko-KR" sz="1400" dirty="0"/>
              <a:t>, </a:t>
            </a:r>
            <a:r>
              <a:rPr lang="ko-KR" altLang="en-US" sz="1400" dirty="0"/>
              <a:t>기술혁신</a:t>
            </a:r>
            <a:r>
              <a:rPr lang="en-US" altLang="ko-KR" sz="1400" dirty="0"/>
              <a:t>Unit</a:t>
            </a:r>
            <a:r>
              <a:rPr lang="ko-KR" altLang="en-US" sz="1400" dirty="0"/>
              <a:t> </a:t>
            </a:r>
            <a:r>
              <a:rPr lang="en-US" altLang="ko-KR" sz="1400" dirty="0"/>
              <a:t>Unit</a:t>
            </a:r>
            <a:r>
              <a:rPr lang="ko-KR" altLang="en-US" sz="1400" dirty="0"/>
              <a:t>장</a:t>
            </a:r>
            <a:endParaRPr lang="en-US" altLang="ko-KR" sz="1400" dirty="0"/>
          </a:p>
          <a:p>
            <a:r>
              <a:rPr lang="en-US" altLang="ko-KR" sz="1400" dirty="0"/>
              <a:t>Application </a:t>
            </a:r>
            <a:r>
              <a:rPr lang="ko-KR" altLang="en-US" sz="1400" dirty="0"/>
              <a:t>개발 </a:t>
            </a:r>
            <a:r>
              <a:rPr lang="en-US" altLang="ko-KR" sz="1400" dirty="0"/>
              <a:t>/ PL</a:t>
            </a:r>
          </a:p>
          <a:p>
            <a:r>
              <a:rPr lang="ko-KR" altLang="en-US" sz="1400" dirty="0"/>
              <a:t>프로젝트 수행 이력</a:t>
            </a:r>
            <a:endParaRPr lang="en-US" altLang="ko-KR" sz="1400" dirty="0"/>
          </a:p>
          <a:p>
            <a:pPr lvl="1"/>
            <a:r>
              <a:rPr lang="en-US" altLang="ko-KR" sz="1300" dirty="0"/>
              <a:t>2003~2005 </a:t>
            </a:r>
            <a:r>
              <a:rPr lang="ko-KR" altLang="en-US" sz="1300" dirty="0"/>
              <a:t>경기 현대컴퓨터학원 강사</a:t>
            </a:r>
            <a:endParaRPr lang="en-US" altLang="ko-KR" sz="1300" dirty="0"/>
          </a:p>
          <a:p>
            <a:pPr lvl="1"/>
            <a:r>
              <a:rPr lang="en-US" altLang="ko-KR" sz="1300" dirty="0"/>
              <a:t>2005~2009 LIG</a:t>
            </a:r>
            <a:r>
              <a:rPr lang="ko-KR" altLang="en-US" sz="1300" dirty="0"/>
              <a:t>손해보험 포털시스템 운영</a:t>
            </a:r>
            <a:endParaRPr lang="en-US" altLang="ko-KR" sz="1300" dirty="0"/>
          </a:p>
          <a:p>
            <a:pPr lvl="1"/>
            <a:r>
              <a:rPr lang="en-US" altLang="ko-KR" sz="1300" dirty="0"/>
              <a:t>2009~2010 </a:t>
            </a:r>
            <a:r>
              <a:rPr lang="ko-KR" altLang="en-US" sz="1300" dirty="0"/>
              <a:t>삼성생명 차세대 고객시스템 개발</a:t>
            </a:r>
            <a:endParaRPr lang="en-US" altLang="ko-KR" sz="1300" dirty="0"/>
          </a:p>
          <a:p>
            <a:pPr lvl="1"/>
            <a:r>
              <a:rPr lang="en-US" altLang="ko-KR" sz="1300" dirty="0"/>
              <a:t>2010~2015 </a:t>
            </a:r>
            <a:r>
              <a:rPr lang="ko-KR" altLang="en-US" sz="1300" dirty="0"/>
              <a:t>메리츠그룹 포털시스템 개발</a:t>
            </a:r>
            <a:r>
              <a:rPr lang="en-US" altLang="ko-KR" sz="1300" dirty="0"/>
              <a:t>/</a:t>
            </a:r>
            <a:r>
              <a:rPr lang="ko-KR" altLang="en-US" sz="1300" dirty="0"/>
              <a:t>운영</a:t>
            </a:r>
            <a:endParaRPr lang="en-US" altLang="ko-KR" sz="1300" dirty="0"/>
          </a:p>
          <a:p>
            <a:pPr lvl="1"/>
            <a:r>
              <a:rPr lang="en-US" altLang="ko-KR" sz="1300" dirty="0"/>
              <a:t>2015~2020 </a:t>
            </a:r>
            <a:r>
              <a:rPr lang="ko-KR" altLang="en-US" sz="1300" dirty="0"/>
              <a:t>현대캐피탈 차세대 심사</a:t>
            </a:r>
            <a:r>
              <a:rPr lang="en-US" altLang="ko-KR" sz="1300" dirty="0"/>
              <a:t>/</a:t>
            </a:r>
            <a:r>
              <a:rPr lang="ko-KR" altLang="en-US" sz="1300" dirty="0"/>
              <a:t>청구 개발</a:t>
            </a:r>
            <a:endParaRPr lang="en-US" altLang="ko-KR" sz="13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62E5D8-8ED8-458A-AA03-09553CAD1B96}"/>
              </a:ext>
            </a:extLst>
          </p:cNvPr>
          <p:cNvSpPr/>
          <p:nvPr/>
        </p:nvSpPr>
        <p:spPr>
          <a:xfrm>
            <a:off x="4102650" y="1084996"/>
            <a:ext cx="5041350" cy="8052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6000" b="1" dirty="0">
                <a:solidFill>
                  <a:srgbClr val="FFC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한주</a:t>
            </a:r>
            <a:r>
              <a:rPr lang="ko-KR" altLang="en-US" sz="4800" b="1" dirty="0">
                <a:solidFill>
                  <a:srgbClr val="FFC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님</a:t>
            </a:r>
            <a:r>
              <a:rPr lang="en-US" altLang="ko-KR" sz="4800" b="1" dirty="0">
                <a:solidFill>
                  <a:srgbClr val="FFC000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~!!</a:t>
            </a:r>
            <a:endParaRPr lang="ko-KR" altLang="en-US" sz="4800" b="1" dirty="0">
              <a:solidFill>
                <a:srgbClr val="FFC000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78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기술혁신실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25722</TotalTime>
  <Words>1089</Words>
  <Application>Microsoft Office PowerPoint</Application>
  <PresentationFormat>화면 슬라이드 쇼(16:9)</PresentationFormat>
  <Paragraphs>460</Paragraphs>
  <Slides>21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나눔바른펜</vt:lpstr>
      <vt:lpstr>Arial</vt:lpstr>
      <vt:lpstr>맑은 고딕</vt:lpstr>
      <vt:lpstr>MV Boli</vt:lpstr>
      <vt:lpstr>Wingdings</vt:lpstr>
      <vt:lpstr>굴림</vt:lpstr>
      <vt:lpstr>기술혁신실</vt:lpstr>
      <vt:lpstr>인사말</vt:lpstr>
      <vt:lpstr>오늘 일정</vt:lpstr>
      <vt:lpstr>일정</vt:lpstr>
      <vt:lpstr>BwG University 소개</vt:lpstr>
      <vt:lpstr>운영조직</vt:lpstr>
      <vt:lpstr>운영조직</vt:lpstr>
      <vt:lpstr>교장 소개</vt:lpstr>
      <vt:lpstr>담임 소개</vt:lpstr>
      <vt:lpstr>담임 소개</vt:lpstr>
      <vt:lpstr>담임 소개</vt:lpstr>
      <vt:lpstr>담임 소개</vt:lpstr>
      <vt:lpstr>조직도</vt:lpstr>
      <vt:lpstr>교육 일정</vt:lpstr>
      <vt:lpstr>교육생 명단 (13명)</vt:lpstr>
      <vt:lpstr>교육과정 소개</vt:lpstr>
      <vt:lpstr>교육일정 (1/3)</vt:lpstr>
      <vt:lpstr>교육일정 (2/3)</vt:lpstr>
      <vt:lpstr>교육일정 (3/3)</vt:lpstr>
      <vt:lpstr>전체 교육과정</vt:lpstr>
      <vt:lpstr>기술혁신Unit 운영원칙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인사말</dc:title>
  <dc:subject>교육자료</dc:subject>
  <dc:creator>나한주</dc:creator>
  <cp:keywords>BwG;뱅크웨어글로벌;기술혁신Unit;</cp:keywords>
  <cp:lastModifiedBy>나한주</cp:lastModifiedBy>
  <cp:revision>375</cp:revision>
  <dcterms:created xsi:type="dcterms:W3CDTF">2020-12-11T08:22:51Z</dcterms:created>
  <dcterms:modified xsi:type="dcterms:W3CDTF">2023-08-16T23:47:11Z</dcterms:modified>
</cp:coreProperties>
</file>